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4" r:id="rId4"/>
    <p:sldMasterId id="2147483667" r:id="rId5"/>
  </p:sldMasterIdLst>
  <p:notesMasterIdLst>
    <p:notesMasterId r:id="rId9"/>
  </p:notesMasterIdLst>
  <p:handoutMasterIdLst>
    <p:handoutMasterId r:id="rId10"/>
  </p:handoutMasterIdLst>
  <p:sldIdLst>
    <p:sldId id="485" r:id="rId6"/>
    <p:sldId id="487" r:id="rId7"/>
    <p:sldId id="488" r:id="rId8"/>
  </p:sldIdLst>
  <p:sldSz cx="9906000" cy="6858000" type="A4"/>
  <p:notesSz cx="6858000" cy="9144000"/>
  <p:embeddedFontLst>
    <p:embeddedFont>
      <p:font typeface="ABeeZee" panose="020B0604020202020204" charset="0"/>
      <p:regular r:id="rId11"/>
      <p:bold r:id="rId12"/>
      <p:italic r:id="rId13"/>
      <p:boldItalic r:id="rId14"/>
    </p:embeddedFont>
    <p:embeddedFont>
      <p:font typeface="ABeeZee" panose="020B0604020202020204" charset="0"/>
      <p:regular r:id="rId11"/>
      <p:bold r:id="rId12"/>
      <p:italic r:id="rId13"/>
      <p:boldItalic r:id="rId14"/>
    </p:embeddedFont>
    <p:embeddedFont>
      <p:font typeface="Roboto" panose="02000000000000000000" pitchFamily="2" charset="0"/>
      <p:regular r:id="rId15"/>
      <p:bold r:id="rId16"/>
      <p:italic r:id="rId17"/>
      <p:boldItalic r:id="rId18"/>
    </p:embeddedFont>
    <p:embeddedFont>
      <p:font typeface="United Curriculum" panose="020B0604020202020204" charset="0"/>
      <p:regular r:id="rId19"/>
      <p:bold r:id="rId20"/>
      <p:italic r:id="rId21"/>
      <p:boldItalic r:id="rId22"/>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it Outline" id="{00570DD3-4014-4B52-9C97-67D6511FA846}">
          <p14:sldIdLst>
            <p14:sldId id="485"/>
            <p14:sldId id="487"/>
            <p14:sldId id="488"/>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D7CCC5D-DC49-38E4-553A-289235DB0661}" name="Proofed" initials="PR" userId="Proofed" providerId="None"/>
  <p188:author id="{69A49169-ADB6-A57D-EED4-E1DE110A5621}" name="ella.hamilton1" initials="EH" userId="f617ced5a7992cae" providerId="Windows Live"/>
  <p188:author id="{84FAD479-02D9-AE1D-96CE-0E81AC46F11F}" name="Faye Johnson" initials="FJ" userId="S::faye.johnson@unitedlearning.org.uk::d8615b50-3036-4b21-8316-81c27d61a7ed" providerId="AD"/>
  <p188:author id="{70DA739A-678B-5775-597A-1902209A38AD}" name="Alicia Shanks" initials="AS" userId="S::alicia.shanks@unitedlearning.org.uk::3c82d5bd-0894-471d-8f79-880187f0fd4b" providerId="AD"/>
  <p188:author id="{C833E4BA-E012-CD07-1FD3-0F30CCFF34BF}" name="Charlie Cutler" initials="CC" userId="S::Charlie.Cutler@unitedlearning.org.uk::c5b094de-3707-4aae-994d-70175e9a1467" providerId="AD"/>
  <p188:author id="{03A4D2E9-DD54-F7C5-AABA-2336BBFD0179}" name="Angela Yussuff" initials="AY" userId="S::Angela.Yussuff@unitedlearning.org.uk::9349b568-9b0c-4a07-942a-1f9b52f52208" providerId="AD"/>
  <p188:author id="{54157CEA-9325-4A82-8BCA-A8A6CAC7AC60}" name="Ben Littlewood" initials="BL" userId="S::ben.littlewood@unitedlearning.org.uk::c796a4ea-16ea-4f6d-8b50-c3972cf6645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arlie Cutler" initials="CC" lastIdx="15" clrIdx="0">
    <p:extLst>
      <p:ext uri="{19B8F6BF-5375-455C-9EA6-DF929625EA0E}">
        <p15:presenceInfo xmlns:p15="http://schemas.microsoft.com/office/powerpoint/2012/main" userId="S::Charlie.Cutler@unitedlearning.org.uk::c5b094de-3707-4aae-994d-70175e9a146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3B3838"/>
    <a:srgbClr val="F8CB9A"/>
    <a:srgbClr val="D55D5D"/>
    <a:srgbClr val="FFFFFF"/>
    <a:srgbClr val="CAC4E2"/>
    <a:srgbClr val="E5E4F1"/>
    <a:srgbClr val="999999"/>
    <a:srgbClr val="B9B8BD"/>
    <a:srgbClr val="B4AF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617" autoAdjust="0"/>
    <p:restoredTop sz="88622" autoAdjust="0"/>
  </p:normalViewPr>
  <p:slideViewPr>
    <p:cSldViewPr snapToGrid="0">
      <p:cViewPr varScale="1">
        <p:scale>
          <a:sx n="121" d="100"/>
          <a:sy n="121" d="100"/>
        </p:scale>
        <p:origin x="1008" y="91"/>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font" Target="fonts/font3.fntdata"/><Relationship Id="rId18" Type="http://schemas.openxmlformats.org/officeDocument/2006/relationships/font" Target="fonts/font8.fntdata"/><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font" Target="fonts/font11.fntdata"/><Relationship Id="rId7" Type="http://schemas.openxmlformats.org/officeDocument/2006/relationships/slide" Target="slides/slide2.xml"/><Relationship Id="rId12" Type="http://schemas.openxmlformats.org/officeDocument/2006/relationships/font" Target="fonts/font2.fntdata"/><Relationship Id="rId17" Type="http://schemas.openxmlformats.org/officeDocument/2006/relationships/font" Target="fonts/font7.fntdata"/><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font" Target="fonts/font6.fntdata"/><Relationship Id="rId20" Type="http://schemas.openxmlformats.org/officeDocument/2006/relationships/font" Target="fonts/font10.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font" Target="fonts/font1.fntdata"/><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font" Target="fonts/font5.fntdata"/><Relationship Id="rId23" Type="http://schemas.openxmlformats.org/officeDocument/2006/relationships/commentAuthors" Target="commentAuthors.xml"/><Relationship Id="rId28" Type="http://schemas.microsoft.com/office/2018/10/relationships/authors" Target="authors.xml"/><Relationship Id="rId10" Type="http://schemas.openxmlformats.org/officeDocument/2006/relationships/handoutMaster" Target="handoutMasters/handoutMaster1.xml"/><Relationship Id="rId19" Type="http://schemas.openxmlformats.org/officeDocument/2006/relationships/font" Target="fonts/font9.fntdata"/><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font" Target="fonts/font4.fntdata"/><Relationship Id="rId22" Type="http://schemas.openxmlformats.org/officeDocument/2006/relationships/font" Target="fonts/font12.fntdata"/><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C042433-7471-4BF9-9454-362971E0832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910426AA-D9C7-4D34-926F-EEDA1CC2473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4BB0CAA-05EE-4C9B-87E1-B84DD3F9BCC4}" type="datetimeFigureOut">
              <a:rPr lang="en-GB" smtClean="0"/>
              <a:t>04/12/2024</a:t>
            </a:fld>
            <a:endParaRPr lang="en-GB"/>
          </a:p>
        </p:txBody>
      </p:sp>
      <p:sp>
        <p:nvSpPr>
          <p:cNvPr id="4" name="Footer Placeholder 3">
            <a:extLst>
              <a:ext uri="{FF2B5EF4-FFF2-40B4-BE49-F238E27FC236}">
                <a16:creationId xmlns:a16="http://schemas.microsoft.com/office/drawing/2014/main" id="{364AA67F-0E09-493E-B802-2C4BF9A8D3D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AF40010E-F8C8-404A-82FF-B1A0AE7B82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47F0B46-7623-4305-AEF1-309F386B26D6}" type="slidenum">
              <a:rPr lang="en-GB" smtClean="0"/>
              <a:t>‹#›</a:t>
            </a:fld>
            <a:endParaRPr lang="en-GB"/>
          </a:p>
        </p:txBody>
      </p:sp>
    </p:spTree>
    <p:extLst>
      <p:ext uri="{BB962C8B-B14F-4D97-AF65-F5344CB8AC3E}">
        <p14:creationId xmlns:p14="http://schemas.microsoft.com/office/powerpoint/2010/main" val="26164617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CD3110-32D0-4452-834B-9411AA728368}" type="datetimeFigureOut">
              <a:rPr lang="en-GB" smtClean="0"/>
              <a:t>04/12/2024</a:t>
            </a:fld>
            <a:endParaRPr lang="en-GB"/>
          </a:p>
        </p:txBody>
      </p:sp>
      <p:sp>
        <p:nvSpPr>
          <p:cNvPr id="4" name="Slide Image Placehold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CF7F3D-A76E-462C-91BC-6AD2B2EFE72A}" type="slidenum">
              <a:rPr lang="en-GB" smtClean="0"/>
              <a:t>‹#›</a:t>
            </a:fld>
            <a:endParaRPr lang="en-GB"/>
          </a:p>
        </p:txBody>
      </p:sp>
    </p:spTree>
    <p:extLst>
      <p:ext uri="{BB962C8B-B14F-4D97-AF65-F5344CB8AC3E}">
        <p14:creationId xmlns:p14="http://schemas.microsoft.com/office/powerpoint/2010/main" val="21231353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i="1" dirty="0"/>
              <a:t>Images: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1" i="0" dirty="0"/>
              <a:t>All images – </a:t>
            </a:r>
            <a:r>
              <a:rPr lang="en-GB" b="0" i="0" dirty="0"/>
              <a:t>United Learning</a:t>
            </a:r>
            <a:endParaRPr lang="en-GB" b="1" i="0" dirty="0"/>
          </a:p>
        </p:txBody>
      </p:sp>
      <p:sp>
        <p:nvSpPr>
          <p:cNvPr id="4" name="Slide Number Placeholder 3"/>
          <p:cNvSpPr>
            <a:spLocks noGrp="1"/>
          </p:cNvSpPr>
          <p:nvPr>
            <p:ph type="sldNum" sz="quarter" idx="5"/>
          </p:nvPr>
        </p:nvSpPr>
        <p:spPr/>
        <p:txBody>
          <a:bodyPr/>
          <a:lstStyle/>
          <a:p>
            <a:fld id="{22CF7F3D-A76E-462C-91BC-6AD2B2EFE72A}" type="slidenum">
              <a:rPr lang="en-GB" smtClean="0"/>
              <a:t>1</a:t>
            </a:fld>
            <a:endParaRPr lang="en-GB"/>
          </a:p>
        </p:txBody>
      </p:sp>
    </p:spTree>
    <p:extLst>
      <p:ext uri="{BB962C8B-B14F-4D97-AF65-F5344CB8AC3E}">
        <p14:creationId xmlns:p14="http://schemas.microsoft.com/office/powerpoint/2010/main" val="23441526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i="1" dirty="0"/>
              <a:t>Images: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1" i="0" dirty="0"/>
              <a:t>All images – </a:t>
            </a:r>
            <a:r>
              <a:rPr lang="en-GB" b="0" i="0" dirty="0"/>
              <a:t>United Learning</a:t>
            </a:r>
            <a:endParaRPr lang="en-GB" b="1" i="0" dirty="0"/>
          </a:p>
          <a:p>
            <a:endParaRPr lang="en-GB" dirty="0"/>
          </a:p>
        </p:txBody>
      </p:sp>
      <p:sp>
        <p:nvSpPr>
          <p:cNvPr id="4" name="Slide Number Placeholder 3"/>
          <p:cNvSpPr>
            <a:spLocks noGrp="1"/>
          </p:cNvSpPr>
          <p:nvPr>
            <p:ph type="sldNum" sz="quarter" idx="5"/>
          </p:nvPr>
        </p:nvSpPr>
        <p:spPr/>
        <p:txBody>
          <a:bodyPr/>
          <a:lstStyle/>
          <a:p>
            <a:fld id="{22CF7F3D-A76E-462C-91BC-6AD2B2EFE72A}" type="slidenum">
              <a:rPr lang="en-GB" smtClean="0"/>
              <a:t>2</a:t>
            </a:fld>
            <a:endParaRPr lang="en-GB"/>
          </a:p>
        </p:txBody>
      </p:sp>
    </p:spTree>
    <p:extLst>
      <p:ext uri="{BB962C8B-B14F-4D97-AF65-F5344CB8AC3E}">
        <p14:creationId xmlns:p14="http://schemas.microsoft.com/office/powerpoint/2010/main" val="1274389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i="1" dirty="0"/>
              <a:t>Images: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1" i="0" dirty="0"/>
              <a:t>All images – </a:t>
            </a:r>
            <a:r>
              <a:rPr lang="en-GB" b="0" i="0" dirty="0"/>
              <a:t>United Learning</a:t>
            </a:r>
            <a:endParaRPr lang="en-GB" b="1" i="0" dirty="0"/>
          </a:p>
          <a:p>
            <a:endParaRPr lang="en-GB" dirty="0"/>
          </a:p>
        </p:txBody>
      </p:sp>
      <p:sp>
        <p:nvSpPr>
          <p:cNvPr id="4" name="Slide Number Placeholder 3"/>
          <p:cNvSpPr>
            <a:spLocks noGrp="1"/>
          </p:cNvSpPr>
          <p:nvPr>
            <p:ph type="sldNum" sz="quarter" idx="5"/>
          </p:nvPr>
        </p:nvSpPr>
        <p:spPr/>
        <p:txBody>
          <a:bodyPr/>
          <a:lstStyle/>
          <a:p>
            <a:fld id="{22CF7F3D-A76E-462C-91BC-6AD2B2EFE72A}" type="slidenum">
              <a:rPr lang="en-GB" smtClean="0"/>
              <a:t>3</a:t>
            </a:fld>
            <a:endParaRPr lang="en-GB"/>
          </a:p>
        </p:txBody>
      </p:sp>
    </p:spTree>
    <p:extLst>
      <p:ext uri="{BB962C8B-B14F-4D97-AF65-F5344CB8AC3E}">
        <p14:creationId xmlns:p14="http://schemas.microsoft.com/office/powerpoint/2010/main" val="9242702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89644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cher with Title">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E8D28F58-D3C9-4831-A6A2-45D69F5FF99D}"/>
              </a:ext>
            </a:extLst>
          </p:cNvPr>
          <p:cNvGrpSpPr/>
          <p:nvPr userDrawn="1"/>
        </p:nvGrpSpPr>
        <p:grpSpPr>
          <a:xfrm>
            <a:off x="8354347" y="-9236"/>
            <a:ext cx="1065321" cy="748952"/>
            <a:chOff x="8354346" y="-8675"/>
            <a:chExt cx="1065321" cy="748952"/>
          </a:xfrm>
        </p:grpSpPr>
        <p:sp>
          <p:nvSpPr>
            <p:cNvPr id="15" name="Freeform: Shape 14">
              <a:extLst>
                <a:ext uri="{FF2B5EF4-FFF2-40B4-BE49-F238E27FC236}">
                  <a16:creationId xmlns:a16="http://schemas.microsoft.com/office/drawing/2014/main" id="{D62ACE61-AEFC-4173-A16A-57A130848E54}"/>
                </a:ext>
              </a:extLst>
            </p:cNvPr>
            <p:cNvSpPr/>
            <p:nvPr userDrawn="1"/>
          </p:nvSpPr>
          <p:spPr>
            <a:xfrm rot="16200000">
              <a:off x="8512531" y="-166860"/>
              <a:ext cx="748952" cy="106532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83248 w 8669438"/>
                <a:gd name="connsiteY0" fmla="*/ 3 h 6423935"/>
                <a:gd name="connsiteX1" fmla="*/ 0 w 8669438"/>
                <a:gd name="connsiteY1" fmla="*/ 6423935 h 6423935"/>
                <a:gd name="connsiteX2" fmla="*/ 8669438 w 8669438"/>
                <a:gd name="connsiteY2" fmla="*/ 6308188 h 6423935"/>
                <a:gd name="connsiteX3" fmla="*/ 8599990 w 8669438"/>
                <a:gd name="connsiteY3" fmla="*/ 138882 h 6423935"/>
                <a:gd name="connsiteX4" fmla="*/ 183248 w 8669438"/>
                <a:gd name="connsiteY4" fmla="*/ 3 h 6423935"/>
                <a:gd name="connsiteX0" fmla="*/ 25077 w 8511267"/>
                <a:gd name="connsiteY0" fmla="*/ 3 h 6441408"/>
                <a:gd name="connsiteX1" fmla="*/ -3 w 8511267"/>
                <a:gd name="connsiteY1" fmla="*/ 6441405 h 6441408"/>
                <a:gd name="connsiteX2" fmla="*/ 8511267 w 8511267"/>
                <a:gd name="connsiteY2" fmla="*/ 6308188 h 6441408"/>
                <a:gd name="connsiteX3" fmla="*/ 8441819 w 8511267"/>
                <a:gd name="connsiteY3" fmla="*/ 138882 h 6441408"/>
                <a:gd name="connsiteX4" fmla="*/ 25077 w 8511267"/>
                <a:gd name="connsiteY4" fmla="*/ 3 h 6441408"/>
                <a:gd name="connsiteX0" fmla="*/ 3 w 8486193"/>
                <a:gd name="connsiteY0" fmla="*/ 3 h 6423976"/>
                <a:gd name="connsiteX1" fmla="*/ 22387 w 8486193"/>
                <a:gd name="connsiteY1" fmla="*/ 6423973 h 6423976"/>
                <a:gd name="connsiteX2" fmla="*/ 8486193 w 8486193"/>
                <a:gd name="connsiteY2" fmla="*/ 6308188 h 6423976"/>
                <a:gd name="connsiteX3" fmla="*/ 8416745 w 8486193"/>
                <a:gd name="connsiteY3" fmla="*/ 138882 h 6423976"/>
                <a:gd name="connsiteX4" fmla="*/ 3 w 8486193"/>
                <a:gd name="connsiteY4" fmla="*/ 3 h 6423976"/>
                <a:gd name="connsiteX0" fmla="*/ 10681 w 8496871"/>
                <a:gd name="connsiteY0" fmla="*/ 3 h 6423990"/>
                <a:gd name="connsiteX1" fmla="*/ 1447 w 8496871"/>
                <a:gd name="connsiteY1" fmla="*/ 6423993 h 6423990"/>
                <a:gd name="connsiteX2" fmla="*/ 8496871 w 8496871"/>
                <a:gd name="connsiteY2" fmla="*/ 6308188 h 6423990"/>
                <a:gd name="connsiteX3" fmla="*/ 8427423 w 8496871"/>
                <a:gd name="connsiteY3" fmla="*/ 138882 h 6423990"/>
                <a:gd name="connsiteX4" fmla="*/ 10681 w 8496871"/>
                <a:gd name="connsiteY4" fmla="*/ 3 h 6423990"/>
                <a:gd name="connsiteX0" fmla="*/ 10681 w 8508366"/>
                <a:gd name="connsiteY0" fmla="*/ 3 h 6423990"/>
                <a:gd name="connsiteX1" fmla="*/ 1447 w 8508366"/>
                <a:gd name="connsiteY1" fmla="*/ 6423993 h 6423990"/>
                <a:gd name="connsiteX2" fmla="*/ 8496871 w 8508366"/>
                <a:gd name="connsiteY2" fmla="*/ 6308188 h 6423990"/>
                <a:gd name="connsiteX3" fmla="*/ 8508363 w 8508366"/>
                <a:gd name="connsiteY3" fmla="*/ 208707 h 6423990"/>
                <a:gd name="connsiteX4" fmla="*/ 10681 w 8508366"/>
                <a:gd name="connsiteY4" fmla="*/ 3 h 64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366" h="6423990">
                  <a:moveTo>
                    <a:pt x="10681" y="3"/>
                  </a:moveTo>
                  <a:cubicBezTo>
                    <a:pt x="18142" y="2141326"/>
                    <a:pt x="-6014" y="4282670"/>
                    <a:pt x="1447" y="6423993"/>
                  </a:cubicBezTo>
                  <a:lnTo>
                    <a:pt x="8496871" y="6308188"/>
                  </a:lnTo>
                  <a:cubicBezTo>
                    <a:pt x="8500702" y="4275028"/>
                    <a:pt x="8504532" y="2241867"/>
                    <a:pt x="8508363" y="208707"/>
                  </a:cubicBezTo>
                  <a:lnTo>
                    <a:pt x="10681" y="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6" name="Oval 15">
              <a:extLst>
                <a:ext uri="{FF2B5EF4-FFF2-40B4-BE49-F238E27FC236}">
                  <a16:creationId xmlns:a16="http://schemas.microsoft.com/office/drawing/2014/main" id="{415CFFFD-D24F-4D34-9237-D76083B5D294}"/>
                </a:ext>
              </a:extLst>
            </p:cNvPr>
            <p:cNvSpPr/>
            <p:nvPr userDrawn="1"/>
          </p:nvSpPr>
          <p:spPr>
            <a:xfrm>
              <a:off x="8620635" y="103977"/>
              <a:ext cx="553673" cy="55367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7" name="Oval 16">
              <a:extLst>
                <a:ext uri="{FF2B5EF4-FFF2-40B4-BE49-F238E27FC236}">
                  <a16:creationId xmlns:a16="http://schemas.microsoft.com/office/drawing/2014/main" id="{1707D217-2AB5-46E8-9C12-4504461C9626}"/>
                </a:ext>
              </a:extLst>
            </p:cNvPr>
            <p:cNvSpPr/>
            <p:nvPr userDrawn="1"/>
          </p:nvSpPr>
          <p:spPr>
            <a:xfrm>
              <a:off x="8620635" y="103819"/>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EF"/>
                </a:solidFill>
                <a:effectLst/>
                <a:uLnTx/>
                <a:uFillTx/>
                <a:latin typeface="Calibri" panose="020F0502020204030204"/>
                <a:ea typeface="+mn-ea"/>
                <a:cs typeface="+mn-cs"/>
              </a:endParaRPr>
            </a:p>
          </p:txBody>
        </p:sp>
      </p:grpSp>
      <p:sp>
        <p:nvSpPr>
          <p:cNvPr id="18" name="Freeform: Shape 17">
            <a:extLst>
              <a:ext uri="{FF2B5EF4-FFF2-40B4-BE49-F238E27FC236}">
                <a16:creationId xmlns:a16="http://schemas.microsoft.com/office/drawing/2014/main" id="{FBFDACAE-FFCA-4540-B02E-7784428003E3}"/>
              </a:ext>
            </a:extLst>
          </p:cNvPr>
          <p:cNvSpPr/>
          <p:nvPr userDrawn="1"/>
        </p:nvSpPr>
        <p:spPr>
          <a:xfrm>
            <a:off x="-15315" y="186280"/>
            <a:ext cx="8124669" cy="553998"/>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b="1">
              <a:solidFill>
                <a:srgbClr val="FFFFFF"/>
              </a:solidFill>
              <a:latin typeface="Roboto" panose="02000000000000000000" pitchFamily="2" charset="0"/>
              <a:ea typeface="Roboto" panose="02000000000000000000" pitchFamily="2" charset="0"/>
            </a:endParaRPr>
          </a:p>
        </p:txBody>
      </p:sp>
      <p:sp>
        <p:nvSpPr>
          <p:cNvPr id="19" name="Text Placeholder 2">
            <a:extLst>
              <a:ext uri="{FF2B5EF4-FFF2-40B4-BE49-F238E27FC236}">
                <a16:creationId xmlns:a16="http://schemas.microsoft.com/office/drawing/2014/main" id="{4614A73F-E4AA-4E4C-905C-FB87F1B610E4}"/>
              </a:ext>
            </a:extLst>
          </p:cNvPr>
          <p:cNvSpPr>
            <a:spLocks noGrp="1"/>
          </p:cNvSpPr>
          <p:nvPr>
            <p:ph type="body" sz="quarter" idx="10" hasCustomPrompt="1"/>
          </p:nvPr>
        </p:nvSpPr>
        <p:spPr>
          <a:xfrm>
            <a:off x="203201" y="234234"/>
            <a:ext cx="7701237" cy="458089"/>
          </a:xfrm>
          <a:prstGeom prst="rect">
            <a:avLst/>
          </a:prstGeom>
        </p:spPr>
        <p:txBody>
          <a:bodyPr anchor="ctr">
            <a:noAutofit/>
          </a:bodyPr>
          <a:lstStyle>
            <a:lvl1pPr marL="0" indent="0">
              <a:lnSpc>
                <a:spcPct val="100000"/>
              </a:lnSpc>
              <a:spcBef>
                <a:spcPts val="0"/>
              </a:spcBef>
              <a:buNone/>
              <a:defRPr sz="3000" b="0" baseline="0">
                <a:ln w="12700">
                  <a:solidFill>
                    <a:schemeClr val="bg2"/>
                  </a:solidFill>
                </a:ln>
                <a:solidFill>
                  <a:schemeClr val="bg2"/>
                </a:solidFill>
                <a:latin typeface="ABeeZee" panose="020B0604020202020204" charset="0"/>
              </a:defRPr>
            </a:lvl1pPr>
            <a:lvl5pPr>
              <a:defRPr/>
            </a:lvl5pPr>
          </a:lstStyle>
          <a:p>
            <a:pPr lvl="0"/>
            <a:r>
              <a:rPr lang="en-US"/>
              <a:t>Enter Title Here</a:t>
            </a:r>
            <a:endParaRPr lang="en-GB"/>
          </a:p>
        </p:txBody>
      </p:sp>
      <p:sp>
        <p:nvSpPr>
          <p:cNvPr id="27" name="Rectangle 26">
            <a:extLst>
              <a:ext uri="{FF2B5EF4-FFF2-40B4-BE49-F238E27FC236}">
                <a16:creationId xmlns:a16="http://schemas.microsoft.com/office/drawing/2014/main" id="{831734D1-3106-4445-B7AC-84163551E6AB}"/>
              </a:ext>
            </a:extLst>
          </p:cNvPr>
          <p:cNvSpPr/>
          <p:nvPr userDrawn="1"/>
        </p:nvSpPr>
        <p:spPr>
          <a:xfrm rot="5400000">
            <a:off x="6451393" y="3108852"/>
            <a:ext cx="6583334" cy="3533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24" name="Subtitle 8">
            <a:extLst>
              <a:ext uri="{FF2B5EF4-FFF2-40B4-BE49-F238E27FC236}">
                <a16:creationId xmlns:a16="http://schemas.microsoft.com/office/drawing/2014/main" id="{8A174F1D-FF00-467F-86DC-6D2DDB3AA919}"/>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t> </a:t>
            </a:r>
            <a:endParaRPr lang="en-GB" sz="1050">
              <a:solidFill>
                <a:schemeClr val="bg2"/>
              </a:solidFill>
              <a:latin typeface="ABeeZee" panose="02000000000000000000" pitchFamily="2" charset="0"/>
              <a:ea typeface="Roboto" panose="02000000000000000000" pitchFamily="2" charset="0"/>
              <a:cs typeface="Times New Roman" panose="02020603050405020304" pitchFamily="18" charset="0"/>
            </a:endParaRPr>
          </a:p>
        </p:txBody>
      </p:sp>
      <p:pic>
        <p:nvPicPr>
          <p:cNvPr id="4" name="Picture 3" descr="Icon&#10;&#10;Description automatically generated">
            <a:extLst>
              <a:ext uri="{FF2B5EF4-FFF2-40B4-BE49-F238E27FC236}">
                <a16:creationId xmlns:a16="http://schemas.microsoft.com/office/drawing/2014/main" id="{BAB1A25C-E1E5-3095-F229-538C1722CE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15474" y="168761"/>
            <a:ext cx="363996" cy="438366"/>
          </a:xfrm>
          <a:prstGeom prst="rect">
            <a:avLst/>
          </a:prstGeom>
        </p:spPr>
      </p:pic>
    </p:spTree>
    <p:extLst>
      <p:ext uri="{BB962C8B-B14F-4D97-AF65-F5344CB8AC3E}">
        <p14:creationId xmlns:p14="http://schemas.microsoft.com/office/powerpoint/2010/main" val="2793411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acher No Title">
    <p:spTree>
      <p:nvGrpSpPr>
        <p:cNvPr id="1" name=""/>
        <p:cNvGrpSpPr/>
        <p:nvPr/>
      </p:nvGrpSpPr>
      <p:grpSpPr>
        <a:xfrm>
          <a:off x="0" y="0"/>
          <a:ext cx="0" cy="0"/>
          <a:chOff x="0" y="0"/>
          <a:chExt cx="0" cy="0"/>
        </a:xfrm>
      </p:grpSpPr>
      <p:sp>
        <p:nvSpPr>
          <p:cNvPr id="4" name="Subtitle 8">
            <a:extLst>
              <a:ext uri="{FF2B5EF4-FFF2-40B4-BE49-F238E27FC236}">
                <a16:creationId xmlns:a16="http://schemas.microsoft.com/office/drawing/2014/main" id="{43591439-98C7-4B7A-B4ED-5E7C270C2F7E}"/>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t> </a:t>
            </a:r>
            <a:endParaRPr lang="en-GB" sz="1050">
              <a:solidFill>
                <a:schemeClr val="bg2"/>
              </a:solidFill>
              <a:latin typeface="ABeeZee" panose="02000000000000000000" pitchFamily="2" charset="0"/>
              <a:ea typeface="Roboto" panose="02000000000000000000" pitchFamily="2" charset="0"/>
              <a:cs typeface="Times New Roman" panose="02020603050405020304" pitchFamily="18" charset="0"/>
            </a:endParaRPr>
          </a:p>
        </p:txBody>
      </p:sp>
      <p:sp>
        <p:nvSpPr>
          <p:cNvPr id="5" name="Rectangle 4">
            <a:extLst>
              <a:ext uri="{FF2B5EF4-FFF2-40B4-BE49-F238E27FC236}">
                <a16:creationId xmlns:a16="http://schemas.microsoft.com/office/drawing/2014/main" id="{9F55BF6F-F1CD-2D62-596D-FB968C2E52A0}"/>
              </a:ext>
            </a:extLst>
          </p:cNvPr>
          <p:cNvSpPr/>
          <p:nvPr userDrawn="1"/>
        </p:nvSpPr>
        <p:spPr>
          <a:xfrm rot="5400000">
            <a:off x="6449926" y="3107603"/>
            <a:ext cx="6586267" cy="3533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0391147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acher Autumn">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E8D28F58-D3C9-4831-A6A2-45D69F5FF99D}"/>
              </a:ext>
            </a:extLst>
          </p:cNvPr>
          <p:cNvGrpSpPr/>
          <p:nvPr userDrawn="1"/>
        </p:nvGrpSpPr>
        <p:grpSpPr>
          <a:xfrm>
            <a:off x="8354347" y="-9236"/>
            <a:ext cx="1065321" cy="748952"/>
            <a:chOff x="8354346" y="-8675"/>
            <a:chExt cx="1065321" cy="748952"/>
          </a:xfrm>
        </p:grpSpPr>
        <p:sp>
          <p:nvSpPr>
            <p:cNvPr id="15" name="Freeform: Shape 14">
              <a:extLst>
                <a:ext uri="{FF2B5EF4-FFF2-40B4-BE49-F238E27FC236}">
                  <a16:creationId xmlns:a16="http://schemas.microsoft.com/office/drawing/2014/main" id="{D62ACE61-AEFC-4173-A16A-57A130848E54}"/>
                </a:ext>
              </a:extLst>
            </p:cNvPr>
            <p:cNvSpPr/>
            <p:nvPr userDrawn="1"/>
          </p:nvSpPr>
          <p:spPr>
            <a:xfrm rot="16200000">
              <a:off x="8512531" y="-166860"/>
              <a:ext cx="748952" cy="106532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83248 w 8669438"/>
                <a:gd name="connsiteY0" fmla="*/ 3 h 6423935"/>
                <a:gd name="connsiteX1" fmla="*/ 0 w 8669438"/>
                <a:gd name="connsiteY1" fmla="*/ 6423935 h 6423935"/>
                <a:gd name="connsiteX2" fmla="*/ 8669438 w 8669438"/>
                <a:gd name="connsiteY2" fmla="*/ 6308188 h 6423935"/>
                <a:gd name="connsiteX3" fmla="*/ 8599990 w 8669438"/>
                <a:gd name="connsiteY3" fmla="*/ 138882 h 6423935"/>
                <a:gd name="connsiteX4" fmla="*/ 183248 w 8669438"/>
                <a:gd name="connsiteY4" fmla="*/ 3 h 6423935"/>
                <a:gd name="connsiteX0" fmla="*/ 25077 w 8511267"/>
                <a:gd name="connsiteY0" fmla="*/ 3 h 6441408"/>
                <a:gd name="connsiteX1" fmla="*/ -3 w 8511267"/>
                <a:gd name="connsiteY1" fmla="*/ 6441405 h 6441408"/>
                <a:gd name="connsiteX2" fmla="*/ 8511267 w 8511267"/>
                <a:gd name="connsiteY2" fmla="*/ 6308188 h 6441408"/>
                <a:gd name="connsiteX3" fmla="*/ 8441819 w 8511267"/>
                <a:gd name="connsiteY3" fmla="*/ 138882 h 6441408"/>
                <a:gd name="connsiteX4" fmla="*/ 25077 w 8511267"/>
                <a:gd name="connsiteY4" fmla="*/ 3 h 6441408"/>
                <a:gd name="connsiteX0" fmla="*/ 3 w 8486193"/>
                <a:gd name="connsiteY0" fmla="*/ 3 h 6423976"/>
                <a:gd name="connsiteX1" fmla="*/ 22387 w 8486193"/>
                <a:gd name="connsiteY1" fmla="*/ 6423973 h 6423976"/>
                <a:gd name="connsiteX2" fmla="*/ 8486193 w 8486193"/>
                <a:gd name="connsiteY2" fmla="*/ 6308188 h 6423976"/>
                <a:gd name="connsiteX3" fmla="*/ 8416745 w 8486193"/>
                <a:gd name="connsiteY3" fmla="*/ 138882 h 6423976"/>
                <a:gd name="connsiteX4" fmla="*/ 3 w 8486193"/>
                <a:gd name="connsiteY4" fmla="*/ 3 h 6423976"/>
                <a:gd name="connsiteX0" fmla="*/ 10681 w 8496871"/>
                <a:gd name="connsiteY0" fmla="*/ 3 h 6423990"/>
                <a:gd name="connsiteX1" fmla="*/ 1447 w 8496871"/>
                <a:gd name="connsiteY1" fmla="*/ 6423993 h 6423990"/>
                <a:gd name="connsiteX2" fmla="*/ 8496871 w 8496871"/>
                <a:gd name="connsiteY2" fmla="*/ 6308188 h 6423990"/>
                <a:gd name="connsiteX3" fmla="*/ 8427423 w 8496871"/>
                <a:gd name="connsiteY3" fmla="*/ 138882 h 6423990"/>
                <a:gd name="connsiteX4" fmla="*/ 10681 w 8496871"/>
                <a:gd name="connsiteY4" fmla="*/ 3 h 6423990"/>
                <a:gd name="connsiteX0" fmla="*/ 10681 w 8508366"/>
                <a:gd name="connsiteY0" fmla="*/ 3 h 6423990"/>
                <a:gd name="connsiteX1" fmla="*/ 1447 w 8508366"/>
                <a:gd name="connsiteY1" fmla="*/ 6423993 h 6423990"/>
                <a:gd name="connsiteX2" fmla="*/ 8496871 w 8508366"/>
                <a:gd name="connsiteY2" fmla="*/ 6308188 h 6423990"/>
                <a:gd name="connsiteX3" fmla="*/ 8508363 w 8508366"/>
                <a:gd name="connsiteY3" fmla="*/ 208707 h 6423990"/>
                <a:gd name="connsiteX4" fmla="*/ 10681 w 8508366"/>
                <a:gd name="connsiteY4" fmla="*/ 3 h 64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366" h="6423990">
                  <a:moveTo>
                    <a:pt x="10681" y="3"/>
                  </a:moveTo>
                  <a:cubicBezTo>
                    <a:pt x="18142" y="2141326"/>
                    <a:pt x="-6014" y="4282670"/>
                    <a:pt x="1447" y="6423993"/>
                  </a:cubicBezTo>
                  <a:lnTo>
                    <a:pt x="8496871" y="6308188"/>
                  </a:lnTo>
                  <a:cubicBezTo>
                    <a:pt x="8500702" y="4275028"/>
                    <a:pt x="8504532" y="2241867"/>
                    <a:pt x="8508363" y="208707"/>
                  </a:cubicBezTo>
                  <a:lnTo>
                    <a:pt x="10681" y="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6" name="Oval 15">
              <a:extLst>
                <a:ext uri="{FF2B5EF4-FFF2-40B4-BE49-F238E27FC236}">
                  <a16:creationId xmlns:a16="http://schemas.microsoft.com/office/drawing/2014/main" id="{415CFFFD-D24F-4D34-9237-D76083B5D294}"/>
                </a:ext>
              </a:extLst>
            </p:cNvPr>
            <p:cNvSpPr/>
            <p:nvPr userDrawn="1"/>
          </p:nvSpPr>
          <p:spPr>
            <a:xfrm>
              <a:off x="8620635" y="103977"/>
              <a:ext cx="553673" cy="55367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7" name="Oval 16">
              <a:extLst>
                <a:ext uri="{FF2B5EF4-FFF2-40B4-BE49-F238E27FC236}">
                  <a16:creationId xmlns:a16="http://schemas.microsoft.com/office/drawing/2014/main" id="{1707D217-2AB5-46E8-9C12-4504461C9626}"/>
                </a:ext>
              </a:extLst>
            </p:cNvPr>
            <p:cNvSpPr/>
            <p:nvPr userDrawn="1"/>
          </p:nvSpPr>
          <p:spPr>
            <a:xfrm>
              <a:off x="8620635" y="103819"/>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EF"/>
                </a:solidFill>
                <a:effectLst/>
                <a:uLnTx/>
                <a:uFillTx/>
                <a:latin typeface="Calibri" panose="020F0502020204030204"/>
                <a:ea typeface="+mn-ea"/>
                <a:cs typeface="+mn-cs"/>
              </a:endParaRPr>
            </a:p>
          </p:txBody>
        </p:sp>
      </p:grpSp>
      <p:sp>
        <p:nvSpPr>
          <p:cNvPr id="18" name="Freeform: Shape 17">
            <a:extLst>
              <a:ext uri="{FF2B5EF4-FFF2-40B4-BE49-F238E27FC236}">
                <a16:creationId xmlns:a16="http://schemas.microsoft.com/office/drawing/2014/main" id="{FBFDACAE-FFCA-4540-B02E-7784428003E3}"/>
              </a:ext>
            </a:extLst>
          </p:cNvPr>
          <p:cNvSpPr/>
          <p:nvPr userDrawn="1"/>
        </p:nvSpPr>
        <p:spPr>
          <a:xfrm>
            <a:off x="-15315" y="186280"/>
            <a:ext cx="8124669" cy="553998"/>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b="1">
              <a:solidFill>
                <a:srgbClr val="FFFFFF"/>
              </a:solidFill>
              <a:latin typeface="Roboto" panose="02000000000000000000" pitchFamily="2" charset="0"/>
              <a:ea typeface="Roboto" panose="02000000000000000000" pitchFamily="2" charset="0"/>
            </a:endParaRPr>
          </a:p>
        </p:txBody>
      </p:sp>
      <p:sp>
        <p:nvSpPr>
          <p:cNvPr id="19" name="Text Placeholder 2">
            <a:extLst>
              <a:ext uri="{FF2B5EF4-FFF2-40B4-BE49-F238E27FC236}">
                <a16:creationId xmlns:a16="http://schemas.microsoft.com/office/drawing/2014/main" id="{4614A73F-E4AA-4E4C-905C-FB87F1B610E4}"/>
              </a:ext>
            </a:extLst>
          </p:cNvPr>
          <p:cNvSpPr>
            <a:spLocks noGrp="1"/>
          </p:cNvSpPr>
          <p:nvPr>
            <p:ph type="body" sz="quarter" idx="10" hasCustomPrompt="1"/>
          </p:nvPr>
        </p:nvSpPr>
        <p:spPr>
          <a:xfrm>
            <a:off x="203201" y="234234"/>
            <a:ext cx="7701237" cy="458089"/>
          </a:xfrm>
          <a:prstGeom prst="rect">
            <a:avLst/>
          </a:prstGeom>
        </p:spPr>
        <p:txBody>
          <a:bodyPr anchor="ctr">
            <a:noAutofit/>
          </a:bodyPr>
          <a:lstStyle>
            <a:lvl1pPr marL="0" indent="0">
              <a:lnSpc>
                <a:spcPct val="100000"/>
              </a:lnSpc>
              <a:spcBef>
                <a:spcPts val="0"/>
              </a:spcBef>
              <a:buNone/>
              <a:defRPr sz="3000" b="0" baseline="0">
                <a:ln w="12700">
                  <a:solidFill>
                    <a:schemeClr val="bg2"/>
                  </a:solidFill>
                </a:ln>
                <a:solidFill>
                  <a:schemeClr val="bg2"/>
                </a:solidFill>
                <a:latin typeface="ABeeZee" panose="020B0604020202020204" charset="0"/>
              </a:defRPr>
            </a:lvl1pPr>
            <a:lvl5pPr>
              <a:defRPr/>
            </a:lvl5pPr>
          </a:lstStyle>
          <a:p>
            <a:pPr lvl="0"/>
            <a:r>
              <a:rPr lang="en-US"/>
              <a:t>Enter Title Here</a:t>
            </a:r>
            <a:endParaRPr lang="en-GB"/>
          </a:p>
        </p:txBody>
      </p:sp>
      <p:sp>
        <p:nvSpPr>
          <p:cNvPr id="24" name="Subtitle 8">
            <a:extLst>
              <a:ext uri="{FF2B5EF4-FFF2-40B4-BE49-F238E27FC236}">
                <a16:creationId xmlns:a16="http://schemas.microsoft.com/office/drawing/2014/main" id="{8A174F1D-FF00-467F-86DC-6D2DDB3AA919}"/>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t> </a:t>
            </a:r>
            <a:endParaRPr lang="en-GB" sz="1050">
              <a:solidFill>
                <a:schemeClr val="bg2"/>
              </a:solidFill>
              <a:latin typeface="ABeeZee" panose="02000000000000000000" pitchFamily="2" charset="0"/>
              <a:ea typeface="Roboto" panose="02000000000000000000" pitchFamily="2" charset="0"/>
              <a:cs typeface="Times New Roman" panose="02020603050405020304" pitchFamily="18" charset="0"/>
            </a:endParaRPr>
          </a:p>
        </p:txBody>
      </p:sp>
      <p:pic>
        <p:nvPicPr>
          <p:cNvPr id="4" name="Picture 3" descr="Icon&#10;&#10;Description automatically generated">
            <a:extLst>
              <a:ext uri="{FF2B5EF4-FFF2-40B4-BE49-F238E27FC236}">
                <a16:creationId xmlns:a16="http://schemas.microsoft.com/office/drawing/2014/main" id="{BAB1A25C-E1E5-3095-F229-538C1722CE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15474" y="168761"/>
            <a:ext cx="363996" cy="438366"/>
          </a:xfrm>
          <a:prstGeom prst="rect">
            <a:avLst/>
          </a:prstGeom>
        </p:spPr>
      </p:pic>
      <p:sp>
        <p:nvSpPr>
          <p:cNvPr id="2" name="Rectangle 1">
            <a:extLst>
              <a:ext uri="{FF2B5EF4-FFF2-40B4-BE49-F238E27FC236}">
                <a16:creationId xmlns:a16="http://schemas.microsoft.com/office/drawing/2014/main" id="{328C08F3-3943-2A97-183A-E67B871B44A6}"/>
              </a:ext>
            </a:extLst>
          </p:cNvPr>
          <p:cNvSpPr/>
          <p:nvPr userDrawn="1"/>
        </p:nvSpPr>
        <p:spPr>
          <a:xfrm rot="5400000">
            <a:off x="6522419" y="3174221"/>
            <a:ext cx="6581973" cy="221221"/>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8" name="Rectangle 7">
            <a:extLst>
              <a:ext uri="{FF2B5EF4-FFF2-40B4-BE49-F238E27FC236}">
                <a16:creationId xmlns:a16="http://schemas.microsoft.com/office/drawing/2014/main" id="{4572A5E7-274A-395E-21EF-898BCF9C39B3}"/>
              </a:ext>
            </a:extLst>
          </p:cNvPr>
          <p:cNvSpPr/>
          <p:nvPr userDrawn="1"/>
        </p:nvSpPr>
        <p:spPr>
          <a:xfrm rot="5400000">
            <a:off x="6522420" y="3174221"/>
            <a:ext cx="6581973" cy="2212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9" name="Rectangle 8">
            <a:extLst>
              <a:ext uri="{FF2B5EF4-FFF2-40B4-BE49-F238E27FC236}">
                <a16:creationId xmlns:a16="http://schemas.microsoft.com/office/drawing/2014/main" id="{E052FCB5-446D-0733-0A9B-FCCF1C282FC0}"/>
              </a:ext>
            </a:extLst>
          </p:cNvPr>
          <p:cNvSpPr/>
          <p:nvPr userDrawn="1"/>
        </p:nvSpPr>
        <p:spPr>
          <a:xfrm rot="5400000">
            <a:off x="6522419" y="3174221"/>
            <a:ext cx="6581973" cy="221221"/>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6" name="Rectangle 5">
            <a:extLst>
              <a:ext uri="{FF2B5EF4-FFF2-40B4-BE49-F238E27FC236}">
                <a16:creationId xmlns:a16="http://schemas.microsoft.com/office/drawing/2014/main" id="{57342892-55FB-9368-26D2-BCCAB8498DF7}"/>
              </a:ext>
            </a:extLst>
          </p:cNvPr>
          <p:cNvSpPr/>
          <p:nvPr userDrawn="1"/>
        </p:nvSpPr>
        <p:spPr>
          <a:xfrm rot="5400000">
            <a:off x="8654183" y="907292"/>
            <a:ext cx="2186362" cy="3533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50" baseline="0">
              <a:latin typeface="Roboto" panose="02000000000000000000" pitchFamily="2" charset="0"/>
              <a:ea typeface="Roboto" panose="02000000000000000000" pitchFamily="2" charset="0"/>
            </a:endParaRPr>
          </a:p>
        </p:txBody>
      </p:sp>
      <p:sp>
        <p:nvSpPr>
          <p:cNvPr id="7" name="TextBox 6">
            <a:extLst>
              <a:ext uri="{FF2B5EF4-FFF2-40B4-BE49-F238E27FC236}">
                <a16:creationId xmlns:a16="http://schemas.microsoft.com/office/drawing/2014/main" id="{1C74B38B-CDEB-E7E9-CFAB-C61D409A7331}"/>
              </a:ext>
            </a:extLst>
          </p:cNvPr>
          <p:cNvSpPr txBox="1"/>
          <p:nvPr userDrawn="1"/>
        </p:nvSpPr>
        <p:spPr>
          <a:xfrm rot="16200000">
            <a:off x="8651557" y="914667"/>
            <a:ext cx="2186364"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b="1">
                <a:solidFill>
                  <a:schemeClr val="tx1"/>
                </a:solidFill>
                <a:latin typeface="ABeeZee" panose="020B0604020202020204" charset="0"/>
              </a:rPr>
              <a:t>Year [X]: Autumn</a:t>
            </a:r>
            <a:endParaRPr lang="en-GB" sz="1600" b="1">
              <a:solidFill>
                <a:schemeClr val="tx1"/>
              </a:solidFill>
              <a:latin typeface="ABeeZee" panose="020B0604020202020204" charset="0"/>
            </a:endParaRPr>
          </a:p>
        </p:txBody>
      </p:sp>
    </p:spTree>
    <p:extLst>
      <p:ext uri="{BB962C8B-B14F-4D97-AF65-F5344CB8AC3E}">
        <p14:creationId xmlns:p14="http://schemas.microsoft.com/office/powerpoint/2010/main" val="2446971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acher Sprin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E8D28F58-D3C9-4831-A6A2-45D69F5FF99D}"/>
              </a:ext>
            </a:extLst>
          </p:cNvPr>
          <p:cNvGrpSpPr/>
          <p:nvPr userDrawn="1"/>
        </p:nvGrpSpPr>
        <p:grpSpPr>
          <a:xfrm>
            <a:off x="8354347" y="-9236"/>
            <a:ext cx="1065321" cy="748952"/>
            <a:chOff x="8354346" y="-8675"/>
            <a:chExt cx="1065321" cy="748952"/>
          </a:xfrm>
        </p:grpSpPr>
        <p:sp>
          <p:nvSpPr>
            <p:cNvPr id="15" name="Freeform: Shape 14">
              <a:extLst>
                <a:ext uri="{FF2B5EF4-FFF2-40B4-BE49-F238E27FC236}">
                  <a16:creationId xmlns:a16="http://schemas.microsoft.com/office/drawing/2014/main" id="{D62ACE61-AEFC-4173-A16A-57A130848E54}"/>
                </a:ext>
              </a:extLst>
            </p:cNvPr>
            <p:cNvSpPr/>
            <p:nvPr userDrawn="1"/>
          </p:nvSpPr>
          <p:spPr>
            <a:xfrm rot="16200000">
              <a:off x="8512531" y="-166860"/>
              <a:ext cx="748952" cy="106532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83248 w 8669438"/>
                <a:gd name="connsiteY0" fmla="*/ 3 h 6423935"/>
                <a:gd name="connsiteX1" fmla="*/ 0 w 8669438"/>
                <a:gd name="connsiteY1" fmla="*/ 6423935 h 6423935"/>
                <a:gd name="connsiteX2" fmla="*/ 8669438 w 8669438"/>
                <a:gd name="connsiteY2" fmla="*/ 6308188 h 6423935"/>
                <a:gd name="connsiteX3" fmla="*/ 8599990 w 8669438"/>
                <a:gd name="connsiteY3" fmla="*/ 138882 h 6423935"/>
                <a:gd name="connsiteX4" fmla="*/ 183248 w 8669438"/>
                <a:gd name="connsiteY4" fmla="*/ 3 h 6423935"/>
                <a:gd name="connsiteX0" fmla="*/ 25077 w 8511267"/>
                <a:gd name="connsiteY0" fmla="*/ 3 h 6441408"/>
                <a:gd name="connsiteX1" fmla="*/ -3 w 8511267"/>
                <a:gd name="connsiteY1" fmla="*/ 6441405 h 6441408"/>
                <a:gd name="connsiteX2" fmla="*/ 8511267 w 8511267"/>
                <a:gd name="connsiteY2" fmla="*/ 6308188 h 6441408"/>
                <a:gd name="connsiteX3" fmla="*/ 8441819 w 8511267"/>
                <a:gd name="connsiteY3" fmla="*/ 138882 h 6441408"/>
                <a:gd name="connsiteX4" fmla="*/ 25077 w 8511267"/>
                <a:gd name="connsiteY4" fmla="*/ 3 h 6441408"/>
                <a:gd name="connsiteX0" fmla="*/ 3 w 8486193"/>
                <a:gd name="connsiteY0" fmla="*/ 3 h 6423976"/>
                <a:gd name="connsiteX1" fmla="*/ 22387 w 8486193"/>
                <a:gd name="connsiteY1" fmla="*/ 6423973 h 6423976"/>
                <a:gd name="connsiteX2" fmla="*/ 8486193 w 8486193"/>
                <a:gd name="connsiteY2" fmla="*/ 6308188 h 6423976"/>
                <a:gd name="connsiteX3" fmla="*/ 8416745 w 8486193"/>
                <a:gd name="connsiteY3" fmla="*/ 138882 h 6423976"/>
                <a:gd name="connsiteX4" fmla="*/ 3 w 8486193"/>
                <a:gd name="connsiteY4" fmla="*/ 3 h 6423976"/>
                <a:gd name="connsiteX0" fmla="*/ 10681 w 8496871"/>
                <a:gd name="connsiteY0" fmla="*/ 3 h 6423990"/>
                <a:gd name="connsiteX1" fmla="*/ 1447 w 8496871"/>
                <a:gd name="connsiteY1" fmla="*/ 6423993 h 6423990"/>
                <a:gd name="connsiteX2" fmla="*/ 8496871 w 8496871"/>
                <a:gd name="connsiteY2" fmla="*/ 6308188 h 6423990"/>
                <a:gd name="connsiteX3" fmla="*/ 8427423 w 8496871"/>
                <a:gd name="connsiteY3" fmla="*/ 138882 h 6423990"/>
                <a:gd name="connsiteX4" fmla="*/ 10681 w 8496871"/>
                <a:gd name="connsiteY4" fmla="*/ 3 h 6423990"/>
                <a:gd name="connsiteX0" fmla="*/ 10681 w 8508366"/>
                <a:gd name="connsiteY0" fmla="*/ 3 h 6423990"/>
                <a:gd name="connsiteX1" fmla="*/ 1447 w 8508366"/>
                <a:gd name="connsiteY1" fmla="*/ 6423993 h 6423990"/>
                <a:gd name="connsiteX2" fmla="*/ 8496871 w 8508366"/>
                <a:gd name="connsiteY2" fmla="*/ 6308188 h 6423990"/>
                <a:gd name="connsiteX3" fmla="*/ 8508363 w 8508366"/>
                <a:gd name="connsiteY3" fmla="*/ 208707 h 6423990"/>
                <a:gd name="connsiteX4" fmla="*/ 10681 w 8508366"/>
                <a:gd name="connsiteY4" fmla="*/ 3 h 64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366" h="6423990">
                  <a:moveTo>
                    <a:pt x="10681" y="3"/>
                  </a:moveTo>
                  <a:cubicBezTo>
                    <a:pt x="18142" y="2141326"/>
                    <a:pt x="-6014" y="4282670"/>
                    <a:pt x="1447" y="6423993"/>
                  </a:cubicBezTo>
                  <a:lnTo>
                    <a:pt x="8496871" y="6308188"/>
                  </a:lnTo>
                  <a:cubicBezTo>
                    <a:pt x="8500702" y="4275028"/>
                    <a:pt x="8504532" y="2241867"/>
                    <a:pt x="8508363" y="208707"/>
                  </a:cubicBezTo>
                  <a:lnTo>
                    <a:pt x="10681" y="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6" name="Oval 15">
              <a:extLst>
                <a:ext uri="{FF2B5EF4-FFF2-40B4-BE49-F238E27FC236}">
                  <a16:creationId xmlns:a16="http://schemas.microsoft.com/office/drawing/2014/main" id="{415CFFFD-D24F-4D34-9237-D76083B5D294}"/>
                </a:ext>
              </a:extLst>
            </p:cNvPr>
            <p:cNvSpPr/>
            <p:nvPr userDrawn="1"/>
          </p:nvSpPr>
          <p:spPr>
            <a:xfrm>
              <a:off x="8620635" y="103977"/>
              <a:ext cx="553673" cy="55367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7" name="Oval 16">
              <a:extLst>
                <a:ext uri="{FF2B5EF4-FFF2-40B4-BE49-F238E27FC236}">
                  <a16:creationId xmlns:a16="http://schemas.microsoft.com/office/drawing/2014/main" id="{1707D217-2AB5-46E8-9C12-4504461C9626}"/>
                </a:ext>
              </a:extLst>
            </p:cNvPr>
            <p:cNvSpPr/>
            <p:nvPr userDrawn="1"/>
          </p:nvSpPr>
          <p:spPr>
            <a:xfrm>
              <a:off x="8620635" y="103819"/>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EF"/>
                </a:solidFill>
                <a:effectLst/>
                <a:uLnTx/>
                <a:uFillTx/>
                <a:latin typeface="Calibri" panose="020F0502020204030204"/>
                <a:ea typeface="+mn-ea"/>
                <a:cs typeface="+mn-cs"/>
              </a:endParaRPr>
            </a:p>
          </p:txBody>
        </p:sp>
      </p:grpSp>
      <p:sp>
        <p:nvSpPr>
          <p:cNvPr id="18" name="Freeform: Shape 17">
            <a:extLst>
              <a:ext uri="{FF2B5EF4-FFF2-40B4-BE49-F238E27FC236}">
                <a16:creationId xmlns:a16="http://schemas.microsoft.com/office/drawing/2014/main" id="{FBFDACAE-FFCA-4540-B02E-7784428003E3}"/>
              </a:ext>
            </a:extLst>
          </p:cNvPr>
          <p:cNvSpPr/>
          <p:nvPr userDrawn="1"/>
        </p:nvSpPr>
        <p:spPr>
          <a:xfrm>
            <a:off x="-15315" y="186280"/>
            <a:ext cx="8124669" cy="553998"/>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b="1">
              <a:solidFill>
                <a:srgbClr val="FFFFFF"/>
              </a:solidFill>
              <a:latin typeface="Roboto" panose="02000000000000000000" pitchFamily="2" charset="0"/>
              <a:ea typeface="Roboto" panose="02000000000000000000" pitchFamily="2" charset="0"/>
            </a:endParaRPr>
          </a:p>
        </p:txBody>
      </p:sp>
      <p:sp>
        <p:nvSpPr>
          <p:cNvPr id="19" name="Text Placeholder 2">
            <a:extLst>
              <a:ext uri="{FF2B5EF4-FFF2-40B4-BE49-F238E27FC236}">
                <a16:creationId xmlns:a16="http://schemas.microsoft.com/office/drawing/2014/main" id="{4614A73F-E4AA-4E4C-905C-FB87F1B610E4}"/>
              </a:ext>
            </a:extLst>
          </p:cNvPr>
          <p:cNvSpPr>
            <a:spLocks noGrp="1"/>
          </p:cNvSpPr>
          <p:nvPr>
            <p:ph type="body" sz="quarter" idx="10" hasCustomPrompt="1"/>
          </p:nvPr>
        </p:nvSpPr>
        <p:spPr>
          <a:xfrm>
            <a:off x="203201" y="234234"/>
            <a:ext cx="7701237" cy="458089"/>
          </a:xfrm>
          <a:prstGeom prst="rect">
            <a:avLst/>
          </a:prstGeom>
        </p:spPr>
        <p:txBody>
          <a:bodyPr anchor="ctr">
            <a:noAutofit/>
          </a:bodyPr>
          <a:lstStyle>
            <a:lvl1pPr marL="0" indent="0">
              <a:lnSpc>
                <a:spcPct val="100000"/>
              </a:lnSpc>
              <a:spcBef>
                <a:spcPts val="0"/>
              </a:spcBef>
              <a:buNone/>
              <a:defRPr sz="3000" b="0" baseline="0">
                <a:ln w="12700">
                  <a:solidFill>
                    <a:schemeClr val="bg2"/>
                  </a:solidFill>
                </a:ln>
                <a:solidFill>
                  <a:schemeClr val="bg2"/>
                </a:solidFill>
                <a:latin typeface="ABeeZee" panose="020B0604020202020204" charset="0"/>
              </a:defRPr>
            </a:lvl1pPr>
            <a:lvl5pPr>
              <a:defRPr/>
            </a:lvl5pPr>
          </a:lstStyle>
          <a:p>
            <a:pPr lvl="0"/>
            <a:r>
              <a:rPr lang="en-US"/>
              <a:t>Enter Title Here</a:t>
            </a:r>
            <a:endParaRPr lang="en-GB"/>
          </a:p>
        </p:txBody>
      </p:sp>
      <p:sp>
        <p:nvSpPr>
          <p:cNvPr id="24" name="Subtitle 8">
            <a:extLst>
              <a:ext uri="{FF2B5EF4-FFF2-40B4-BE49-F238E27FC236}">
                <a16:creationId xmlns:a16="http://schemas.microsoft.com/office/drawing/2014/main" id="{8A174F1D-FF00-467F-86DC-6D2DDB3AA919}"/>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t> </a:t>
            </a:r>
            <a:endParaRPr lang="en-GB" sz="1050">
              <a:solidFill>
                <a:schemeClr val="bg2"/>
              </a:solidFill>
              <a:latin typeface="ABeeZee" panose="02000000000000000000" pitchFamily="2" charset="0"/>
              <a:ea typeface="Roboto" panose="02000000000000000000" pitchFamily="2" charset="0"/>
              <a:cs typeface="Times New Roman" panose="02020603050405020304" pitchFamily="18" charset="0"/>
            </a:endParaRPr>
          </a:p>
        </p:txBody>
      </p:sp>
      <p:pic>
        <p:nvPicPr>
          <p:cNvPr id="4" name="Picture 3" descr="Icon&#10;&#10;Description automatically generated">
            <a:extLst>
              <a:ext uri="{FF2B5EF4-FFF2-40B4-BE49-F238E27FC236}">
                <a16:creationId xmlns:a16="http://schemas.microsoft.com/office/drawing/2014/main" id="{BAB1A25C-E1E5-3095-F229-538C1722CE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15474" y="168761"/>
            <a:ext cx="363996" cy="438366"/>
          </a:xfrm>
          <a:prstGeom prst="rect">
            <a:avLst/>
          </a:prstGeom>
        </p:spPr>
      </p:pic>
      <p:sp>
        <p:nvSpPr>
          <p:cNvPr id="2" name="Rectangle 1">
            <a:extLst>
              <a:ext uri="{FF2B5EF4-FFF2-40B4-BE49-F238E27FC236}">
                <a16:creationId xmlns:a16="http://schemas.microsoft.com/office/drawing/2014/main" id="{328C08F3-3943-2A97-183A-E67B871B44A6}"/>
              </a:ext>
            </a:extLst>
          </p:cNvPr>
          <p:cNvSpPr/>
          <p:nvPr userDrawn="1"/>
        </p:nvSpPr>
        <p:spPr>
          <a:xfrm rot="5400000">
            <a:off x="6522419" y="3174221"/>
            <a:ext cx="6581973" cy="221221"/>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3" name="Rectangle 2">
            <a:extLst>
              <a:ext uri="{FF2B5EF4-FFF2-40B4-BE49-F238E27FC236}">
                <a16:creationId xmlns:a16="http://schemas.microsoft.com/office/drawing/2014/main" id="{ED3A1988-4C35-1646-0209-E52E4FEE75E3}"/>
              </a:ext>
            </a:extLst>
          </p:cNvPr>
          <p:cNvSpPr/>
          <p:nvPr userDrawn="1"/>
        </p:nvSpPr>
        <p:spPr>
          <a:xfrm rot="5400000">
            <a:off x="6522420" y="3174221"/>
            <a:ext cx="6581973" cy="2212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5" name="Rectangle 4">
            <a:extLst>
              <a:ext uri="{FF2B5EF4-FFF2-40B4-BE49-F238E27FC236}">
                <a16:creationId xmlns:a16="http://schemas.microsoft.com/office/drawing/2014/main" id="{3A4F10F7-E3A0-A6F7-FA9B-8FB2751E03F1}"/>
              </a:ext>
            </a:extLst>
          </p:cNvPr>
          <p:cNvSpPr/>
          <p:nvPr userDrawn="1"/>
        </p:nvSpPr>
        <p:spPr>
          <a:xfrm rot="5400000">
            <a:off x="6522419" y="3174221"/>
            <a:ext cx="6581973" cy="221221"/>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8" name="Rectangle 7">
            <a:extLst>
              <a:ext uri="{FF2B5EF4-FFF2-40B4-BE49-F238E27FC236}">
                <a16:creationId xmlns:a16="http://schemas.microsoft.com/office/drawing/2014/main" id="{3466D1E3-517B-A2C7-25E7-EFA7F731BDC9}"/>
              </a:ext>
            </a:extLst>
          </p:cNvPr>
          <p:cNvSpPr/>
          <p:nvPr userDrawn="1"/>
        </p:nvSpPr>
        <p:spPr>
          <a:xfrm rot="5400000">
            <a:off x="8660258" y="3094868"/>
            <a:ext cx="2194560" cy="3533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50" baseline="0">
              <a:latin typeface="Roboto" panose="02000000000000000000" pitchFamily="2" charset="0"/>
              <a:ea typeface="Roboto" panose="02000000000000000000" pitchFamily="2" charset="0"/>
            </a:endParaRPr>
          </a:p>
        </p:txBody>
      </p:sp>
      <p:sp>
        <p:nvSpPr>
          <p:cNvPr id="9" name="TextBox 8">
            <a:extLst>
              <a:ext uri="{FF2B5EF4-FFF2-40B4-BE49-F238E27FC236}">
                <a16:creationId xmlns:a16="http://schemas.microsoft.com/office/drawing/2014/main" id="{7E0DED0D-BC10-9BE0-198A-7320E31B6494}"/>
              </a:ext>
            </a:extLst>
          </p:cNvPr>
          <p:cNvSpPr txBox="1"/>
          <p:nvPr userDrawn="1"/>
        </p:nvSpPr>
        <p:spPr>
          <a:xfrm rot="16200000">
            <a:off x="8652632" y="3102243"/>
            <a:ext cx="2194561"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b="1">
                <a:solidFill>
                  <a:schemeClr val="tx1"/>
                </a:solidFill>
                <a:latin typeface="ABeeZee" panose="020B0604020202020204" charset="0"/>
              </a:rPr>
              <a:t>Year [X]: Spring</a:t>
            </a:r>
            <a:endParaRPr lang="en-GB" sz="1600" b="1">
              <a:solidFill>
                <a:schemeClr val="tx1"/>
              </a:solidFill>
              <a:latin typeface="ABeeZee" panose="020B0604020202020204" charset="0"/>
            </a:endParaRPr>
          </a:p>
        </p:txBody>
      </p:sp>
    </p:spTree>
    <p:extLst>
      <p:ext uri="{BB962C8B-B14F-4D97-AF65-F5344CB8AC3E}">
        <p14:creationId xmlns:p14="http://schemas.microsoft.com/office/powerpoint/2010/main" val="1931012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acher Summer">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E8D28F58-D3C9-4831-A6A2-45D69F5FF99D}"/>
              </a:ext>
            </a:extLst>
          </p:cNvPr>
          <p:cNvGrpSpPr/>
          <p:nvPr userDrawn="1"/>
        </p:nvGrpSpPr>
        <p:grpSpPr>
          <a:xfrm>
            <a:off x="8354347" y="-9236"/>
            <a:ext cx="1065321" cy="748952"/>
            <a:chOff x="8354346" y="-8675"/>
            <a:chExt cx="1065321" cy="748952"/>
          </a:xfrm>
        </p:grpSpPr>
        <p:sp>
          <p:nvSpPr>
            <p:cNvPr id="15" name="Freeform: Shape 14">
              <a:extLst>
                <a:ext uri="{FF2B5EF4-FFF2-40B4-BE49-F238E27FC236}">
                  <a16:creationId xmlns:a16="http://schemas.microsoft.com/office/drawing/2014/main" id="{D62ACE61-AEFC-4173-A16A-57A130848E54}"/>
                </a:ext>
              </a:extLst>
            </p:cNvPr>
            <p:cNvSpPr/>
            <p:nvPr userDrawn="1"/>
          </p:nvSpPr>
          <p:spPr>
            <a:xfrm rot="16200000">
              <a:off x="8512531" y="-166860"/>
              <a:ext cx="748952" cy="106532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83248 w 8669438"/>
                <a:gd name="connsiteY0" fmla="*/ 3 h 6423935"/>
                <a:gd name="connsiteX1" fmla="*/ 0 w 8669438"/>
                <a:gd name="connsiteY1" fmla="*/ 6423935 h 6423935"/>
                <a:gd name="connsiteX2" fmla="*/ 8669438 w 8669438"/>
                <a:gd name="connsiteY2" fmla="*/ 6308188 h 6423935"/>
                <a:gd name="connsiteX3" fmla="*/ 8599990 w 8669438"/>
                <a:gd name="connsiteY3" fmla="*/ 138882 h 6423935"/>
                <a:gd name="connsiteX4" fmla="*/ 183248 w 8669438"/>
                <a:gd name="connsiteY4" fmla="*/ 3 h 6423935"/>
                <a:gd name="connsiteX0" fmla="*/ 25077 w 8511267"/>
                <a:gd name="connsiteY0" fmla="*/ 3 h 6441408"/>
                <a:gd name="connsiteX1" fmla="*/ -3 w 8511267"/>
                <a:gd name="connsiteY1" fmla="*/ 6441405 h 6441408"/>
                <a:gd name="connsiteX2" fmla="*/ 8511267 w 8511267"/>
                <a:gd name="connsiteY2" fmla="*/ 6308188 h 6441408"/>
                <a:gd name="connsiteX3" fmla="*/ 8441819 w 8511267"/>
                <a:gd name="connsiteY3" fmla="*/ 138882 h 6441408"/>
                <a:gd name="connsiteX4" fmla="*/ 25077 w 8511267"/>
                <a:gd name="connsiteY4" fmla="*/ 3 h 6441408"/>
                <a:gd name="connsiteX0" fmla="*/ 3 w 8486193"/>
                <a:gd name="connsiteY0" fmla="*/ 3 h 6423976"/>
                <a:gd name="connsiteX1" fmla="*/ 22387 w 8486193"/>
                <a:gd name="connsiteY1" fmla="*/ 6423973 h 6423976"/>
                <a:gd name="connsiteX2" fmla="*/ 8486193 w 8486193"/>
                <a:gd name="connsiteY2" fmla="*/ 6308188 h 6423976"/>
                <a:gd name="connsiteX3" fmla="*/ 8416745 w 8486193"/>
                <a:gd name="connsiteY3" fmla="*/ 138882 h 6423976"/>
                <a:gd name="connsiteX4" fmla="*/ 3 w 8486193"/>
                <a:gd name="connsiteY4" fmla="*/ 3 h 6423976"/>
                <a:gd name="connsiteX0" fmla="*/ 10681 w 8496871"/>
                <a:gd name="connsiteY0" fmla="*/ 3 h 6423990"/>
                <a:gd name="connsiteX1" fmla="*/ 1447 w 8496871"/>
                <a:gd name="connsiteY1" fmla="*/ 6423993 h 6423990"/>
                <a:gd name="connsiteX2" fmla="*/ 8496871 w 8496871"/>
                <a:gd name="connsiteY2" fmla="*/ 6308188 h 6423990"/>
                <a:gd name="connsiteX3" fmla="*/ 8427423 w 8496871"/>
                <a:gd name="connsiteY3" fmla="*/ 138882 h 6423990"/>
                <a:gd name="connsiteX4" fmla="*/ 10681 w 8496871"/>
                <a:gd name="connsiteY4" fmla="*/ 3 h 6423990"/>
                <a:gd name="connsiteX0" fmla="*/ 10681 w 8508366"/>
                <a:gd name="connsiteY0" fmla="*/ 3 h 6423990"/>
                <a:gd name="connsiteX1" fmla="*/ 1447 w 8508366"/>
                <a:gd name="connsiteY1" fmla="*/ 6423993 h 6423990"/>
                <a:gd name="connsiteX2" fmla="*/ 8496871 w 8508366"/>
                <a:gd name="connsiteY2" fmla="*/ 6308188 h 6423990"/>
                <a:gd name="connsiteX3" fmla="*/ 8508363 w 8508366"/>
                <a:gd name="connsiteY3" fmla="*/ 208707 h 6423990"/>
                <a:gd name="connsiteX4" fmla="*/ 10681 w 8508366"/>
                <a:gd name="connsiteY4" fmla="*/ 3 h 64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366" h="6423990">
                  <a:moveTo>
                    <a:pt x="10681" y="3"/>
                  </a:moveTo>
                  <a:cubicBezTo>
                    <a:pt x="18142" y="2141326"/>
                    <a:pt x="-6014" y="4282670"/>
                    <a:pt x="1447" y="6423993"/>
                  </a:cubicBezTo>
                  <a:lnTo>
                    <a:pt x="8496871" y="6308188"/>
                  </a:lnTo>
                  <a:cubicBezTo>
                    <a:pt x="8500702" y="4275028"/>
                    <a:pt x="8504532" y="2241867"/>
                    <a:pt x="8508363" y="208707"/>
                  </a:cubicBezTo>
                  <a:lnTo>
                    <a:pt x="10681" y="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6" name="Oval 15">
              <a:extLst>
                <a:ext uri="{FF2B5EF4-FFF2-40B4-BE49-F238E27FC236}">
                  <a16:creationId xmlns:a16="http://schemas.microsoft.com/office/drawing/2014/main" id="{415CFFFD-D24F-4D34-9237-D76083B5D294}"/>
                </a:ext>
              </a:extLst>
            </p:cNvPr>
            <p:cNvSpPr/>
            <p:nvPr userDrawn="1"/>
          </p:nvSpPr>
          <p:spPr>
            <a:xfrm>
              <a:off x="8620635" y="103977"/>
              <a:ext cx="553673" cy="55367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7" name="Oval 16">
              <a:extLst>
                <a:ext uri="{FF2B5EF4-FFF2-40B4-BE49-F238E27FC236}">
                  <a16:creationId xmlns:a16="http://schemas.microsoft.com/office/drawing/2014/main" id="{1707D217-2AB5-46E8-9C12-4504461C9626}"/>
                </a:ext>
              </a:extLst>
            </p:cNvPr>
            <p:cNvSpPr/>
            <p:nvPr userDrawn="1"/>
          </p:nvSpPr>
          <p:spPr>
            <a:xfrm>
              <a:off x="8620635" y="103819"/>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EF"/>
                </a:solidFill>
                <a:effectLst/>
                <a:uLnTx/>
                <a:uFillTx/>
                <a:latin typeface="Calibri" panose="020F0502020204030204"/>
                <a:ea typeface="+mn-ea"/>
                <a:cs typeface="+mn-cs"/>
              </a:endParaRPr>
            </a:p>
          </p:txBody>
        </p:sp>
      </p:grpSp>
      <p:sp>
        <p:nvSpPr>
          <p:cNvPr id="18" name="Freeform: Shape 17">
            <a:extLst>
              <a:ext uri="{FF2B5EF4-FFF2-40B4-BE49-F238E27FC236}">
                <a16:creationId xmlns:a16="http://schemas.microsoft.com/office/drawing/2014/main" id="{FBFDACAE-FFCA-4540-B02E-7784428003E3}"/>
              </a:ext>
            </a:extLst>
          </p:cNvPr>
          <p:cNvSpPr/>
          <p:nvPr userDrawn="1"/>
        </p:nvSpPr>
        <p:spPr>
          <a:xfrm>
            <a:off x="-15315" y="186280"/>
            <a:ext cx="8124669" cy="553998"/>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b="1">
              <a:solidFill>
                <a:srgbClr val="FFFFFF"/>
              </a:solidFill>
              <a:latin typeface="Roboto" panose="02000000000000000000" pitchFamily="2" charset="0"/>
              <a:ea typeface="Roboto" panose="02000000000000000000" pitchFamily="2" charset="0"/>
            </a:endParaRPr>
          </a:p>
        </p:txBody>
      </p:sp>
      <p:sp>
        <p:nvSpPr>
          <p:cNvPr id="19" name="Text Placeholder 2">
            <a:extLst>
              <a:ext uri="{FF2B5EF4-FFF2-40B4-BE49-F238E27FC236}">
                <a16:creationId xmlns:a16="http://schemas.microsoft.com/office/drawing/2014/main" id="{4614A73F-E4AA-4E4C-905C-FB87F1B610E4}"/>
              </a:ext>
            </a:extLst>
          </p:cNvPr>
          <p:cNvSpPr>
            <a:spLocks noGrp="1"/>
          </p:cNvSpPr>
          <p:nvPr>
            <p:ph type="body" sz="quarter" idx="10" hasCustomPrompt="1"/>
          </p:nvPr>
        </p:nvSpPr>
        <p:spPr>
          <a:xfrm>
            <a:off x="203201" y="234234"/>
            <a:ext cx="7701237" cy="458089"/>
          </a:xfrm>
          <a:prstGeom prst="rect">
            <a:avLst/>
          </a:prstGeom>
        </p:spPr>
        <p:txBody>
          <a:bodyPr anchor="ctr">
            <a:noAutofit/>
          </a:bodyPr>
          <a:lstStyle>
            <a:lvl1pPr marL="0" indent="0">
              <a:lnSpc>
                <a:spcPct val="100000"/>
              </a:lnSpc>
              <a:spcBef>
                <a:spcPts val="0"/>
              </a:spcBef>
              <a:buNone/>
              <a:defRPr sz="3000" b="0" baseline="0">
                <a:ln w="12700">
                  <a:solidFill>
                    <a:schemeClr val="bg2"/>
                  </a:solidFill>
                </a:ln>
                <a:solidFill>
                  <a:schemeClr val="bg2"/>
                </a:solidFill>
                <a:latin typeface="ABeeZee" panose="020B0604020202020204" charset="0"/>
              </a:defRPr>
            </a:lvl1pPr>
            <a:lvl5pPr>
              <a:defRPr/>
            </a:lvl5pPr>
          </a:lstStyle>
          <a:p>
            <a:pPr lvl="0"/>
            <a:r>
              <a:rPr lang="en-US"/>
              <a:t>Enter Title Here</a:t>
            </a:r>
            <a:endParaRPr lang="en-GB"/>
          </a:p>
        </p:txBody>
      </p:sp>
      <p:sp>
        <p:nvSpPr>
          <p:cNvPr id="24" name="Subtitle 8">
            <a:extLst>
              <a:ext uri="{FF2B5EF4-FFF2-40B4-BE49-F238E27FC236}">
                <a16:creationId xmlns:a16="http://schemas.microsoft.com/office/drawing/2014/main" id="{8A174F1D-FF00-467F-86DC-6D2DDB3AA919}"/>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t> </a:t>
            </a:r>
            <a:endParaRPr lang="en-GB" sz="1050">
              <a:solidFill>
                <a:schemeClr val="bg2"/>
              </a:solidFill>
              <a:latin typeface="ABeeZee" panose="02000000000000000000" pitchFamily="2" charset="0"/>
              <a:ea typeface="Roboto" panose="02000000000000000000" pitchFamily="2" charset="0"/>
              <a:cs typeface="Times New Roman" panose="02020603050405020304" pitchFamily="18" charset="0"/>
            </a:endParaRPr>
          </a:p>
        </p:txBody>
      </p:sp>
      <p:pic>
        <p:nvPicPr>
          <p:cNvPr id="4" name="Picture 3" descr="Icon&#10;&#10;Description automatically generated">
            <a:extLst>
              <a:ext uri="{FF2B5EF4-FFF2-40B4-BE49-F238E27FC236}">
                <a16:creationId xmlns:a16="http://schemas.microsoft.com/office/drawing/2014/main" id="{BAB1A25C-E1E5-3095-F229-538C1722CE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15474" y="168761"/>
            <a:ext cx="363996" cy="438366"/>
          </a:xfrm>
          <a:prstGeom prst="rect">
            <a:avLst/>
          </a:prstGeom>
        </p:spPr>
      </p:pic>
      <p:sp>
        <p:nvSpPr>
          <p:cNvPr id="2" name="Rectangle 1">
            <a:extLst>
              <a:ext uri="{FF2B5EF4-FFF2-40B4-BE49-F238E27FC236}">
                <a16:creationId xmlns:a16="http://schemas.microsoft.com/office/drawing/2014/main" id="{328C08F3-3943-2A97-183A-E67B871B44A6}"/>
              </a:ext>
            </a:extLst>
          </p:cNvPr>
          <p:cNvSpPr/>
          <p:nvPr userDrawn="1"/>
        </p:nvSpPr>
        <p:spPr>
          <a:xfrm rot="5400000">
            <a:off x="6522419" y="3174221"/>
            <a:ext cx="6581973" cy="221221"/>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3" name="Rectangle 2">
            <a:extLst>
              <a:ext uri="{FF2B5EF4-FFF2-40B4-BE49-F238E27FC236}">
                <a16:creationId xmlns:a16="http://schemas.microsoft.com/office/drawing/2014/main" id="{ED3A1988-4C35-1646-0209-E52E4FEE75E3}"/>
              </a:ext>
            </a:extLst>
          </p:cNvPr>
          <p:cNvSpPr/>
          <p:nvPr userDrawn="1"/>
        </p:nvSpPr>
        <p:spPr>
          <a:xfrm rot="5400000">
            <a:off x="6522420" y="3174221"/>
            <a:ext cx="6581973" cy="2212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5" name="Rectangle 4">
            <a:extLst>
              <a:ext uri="{FF2B5EF4-FFF2-40B4-BE49-F238E27FC236}">
                <a16:creationId xmlns:a16="http://schemas.microsoft.com/office/drawing/2014/main" id="{3A4F10F7-E3A0-A6F7-FA9B-8FB2751E03F1}"/>
              </a:ext>
            </a:extLst>
          </p:cNvPr>
          <p:cNvSpPr/>
          <p:nvPr userDrawn="1"/>
        </p:nvSpPr>
        <p:spPr>
          <a:xfrm rot="5400000">
            <a:off x="6522419" y="3174221"/>
            <a:ext cx="6581973" cy="221221"/>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6" name="Rectangle 5">
            <a:extLst>
              <a:ext uri="{FF2B5EF4-FFF2-40B4-BE49-F238E27FC236}">
                <a16:creationId xmlns:a16="http://schemas.microsoft.com/office/drawing/2014/main" id="{670CD5BE-0CC7-C964-13DD-A9D6444FD772}"/>
              </a:ext>
            </a:extLst>
          </p:cNvPr>
          <p:cNvSpPr/>
          <p:nvPr userDrawn="1"/>
        </p:nvSpPr>
        <p:spPr>
          <a:xfrm rot="5400000">
            <a:off x="8656291" y="5300551"/>
            <a:ext cx="2202489" cy="3533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50" baseline="0">
              <a:latin typeface="ABeeZee" panose="020B0604020202020204" charset="0"/>
              <a:ea typeface="Roboto" panose="02000000000000000000" pitchFamily="2" charset="0"/>
            </a:endParaRPr>
          </a:p>
        </p:txBody>
      </p:sp>
      <p:sp>
        <p:nvSpPr>
          <p:cNvPr id="7" name="TextBox 6">
            <a:extLst>
              <a:ext uri="{FF2B5EF4-FFF2-40B4-BE49-F238E27FC236}">
                <a16:creationId xmlns:a16="http://schemas.microsoft.com/office/drawing/2014/main" id="{525D4B74-9317-12CC-D5C7-23BB953BB2D8}"/>
              </a:ext>
            </a:extLst>
          </p:cNvPr>
          <p:cNvSpPr txBox="1"/>
          <p:nvPr userDrawn="1"/>
        </p:nvSpPr>
        <p:spPr>
          <a:xfrm rot="16200000">
            <a:off x="8652632" y="5328563"/>
            <a:ext cx="2194561"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b="1">
                <a:solidFill>
                  <a:schemeClr val="tx1"/>
                </a:solidFill>
                <a:latin typeface="ABeeZee" panose="020B0604020202020204" charset="0"/>
              </a:rPr>
              <a:t>Year [X]: Summer</a:t>
            </a:r>
            <a:endParaRPr lang="en-GB" sz="1600" b="1">
              <a:solidFill>
                <a:schemeClr val="tx1"/>
              </a:solidFill>
              <a:latin typeface="ABeeZee" panose="020B0604020202020204" charset="0"/>
            </a:endParaRPr>
          </a:p>
        </p:txBody>
      </p:sp>
    </p:spTree>
    <p:extLst>
      <p:ext uri="{BB962C8B-B14F-4D97-AF65-F5344CB8AC3E}">
        <p14:creationId xmlns:p14="http://schemas.microsoft.com/office/powerpoint/2010/main" val="203048906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2.pn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theme" Target="../theme/theme2.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DA7E4AB-284A-9FAD-5D81-D3947C793E48}"/>
              </a:ext>
            </a:extLst>
          </p:cNvPr>
          <p:cNvSpPr/>
          <p:nvPr userDrawn="1"/>
        </p:nvSpPr>
        <p:spPr>
          <a:xfrm>
            <a:off x="49939" y="279647"/>
            <a:ext cx="6203769" cy="410012"/>
          </a:xfrm>
          <a:custGeom>
            <a:avLst/>
            <a:gdLst>
              <a:gd name="connsiteX0" fmla="*/ 0 w 6901416"/>
              <a:gd name="connsiteY0" fmla="*/ 0 h 866547"/>
              <a:gd name="connsiteX1" fmla="*/ 6901416 w 6901416"/>
              <a:gd name="connsiteY1" fmla="*/ 0 h 866547"/>
              <a:gd name="connsiteX2" fmla="*/ 6901416 w 6901416"/>
              <a:gd name="connsiteY2" fmla="*/ 866547 h 866547"/>
              <a:gd name="connsiteX3" fmla="*/ 0 w 6901416"/>
              <a:gd name="connsiteY3" fmla="*/ 866547 h 866547"/>
              <a:gd name="connsiteX4" fmla="*/ 0 w 6901416"/>
              <a:gd name="connsiteY4" fmla="*/ 0 h 866547"/>
              <a:gd name="connsiteX0" fmla="*/ 0 w 6901416"/>
              <a:gd name="connsiteY0" fmla="*/ 0 h 866547"/>
              <a:gd name="connsiteX1" fmla="*/ 6855696 w 6901416"/>
              <a:gd name="connsiteY1" fmla="*/ 0 h 866547"/>
              <a:gd name="connsiteX2" fmla="*/ 6901416 w 6901416"/>
              <a:gd name="connsiteY2" fmla="*/ 866547 h 866547"/>
              <a:gd name="connsiteX3" fmla="*/ 0 w 6901416"/>
              <a:gd name="connsiteY3" fmla="*/ 866547 h 866547"/>
              <a:gd name="connsiteX4" fmla="*/ 0 w 6901416"/>
              <a:gd name="connsiteY4" fmla="*/ 0 h 866547"/>
              <a:gd name="connsiteX0" fmla="*/ 0 w 6901416"/>
              <a:gd name="connsiteY0" fmla="*/ 0 h 866547"/>
              <a:gd name="connsiteX1" fmla="*/ 6836646 w 6901416"/>
              <a:gd name="connsiteY1" fmla="*/ 0 h 866547"/>
              <a:gd name="connsiteX2" fmla="*/ 6901416 w 6901416"/>
              <a:gd name="connsiteY2" fmla="*/ 866547 h 866547"/>
              <a:gd name="connsiteX3" fmla="*/ 0 w 6901416"/>
              <a:gd name="connsiteY3" fmla="*/ 866547 h 866547"/>
              <a:gd name="connsiteX4" fmla="*/ 0 w 6901416"/>
              <a:gd name="connsiteY4" fmla="*/ 0 h 866547"/>
              <a:gd name="connsiteX0" fmla="*/ 0 w 6901416"/>
              <a:gd name="connsiteY0" fmla="*/ 0 h 866547"/>
              <a:gd name="connsiteX1" fmla="*/ 6754730 w 6901416"/>
              <a:gd name="connsiteY1" fmla="*/ 0 h 866547"/>
              <a:gd name="connsiteX2" fmla="*/ 6901416 w 6901416"/>
              <a:gd name="connsiteY2" fmla="*/ 866547 h 866547"/>
              <a:gd name="connsiteX3" fmla="*/ 0 w 6901416"/>
              <a:gd name="connsiteY3" fmla="*/ 866547 h 866547"/>
              <a:gd name="connsiteX4" fmla="*/ 0 w 6901416"/>
              <a:gd name="connsiteY4" fmla="*/ 0 h 866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1416" h="866547">
                <a:moveTo>
                  <a:pt x="0" y="0"/>
                </a:moveTo>
                <a:lnTo>
                  <a:pt x="6754730" y="0"/>
                </a:lnTo>
                <a:lnTo>
                  <a:pt x="6901416" y="866547"/>
                </a:lnTo>
                <a:lnTo>
                  <a:pt x="0" y="866547"/>
                </a:lnTo>
                <a:lnTo>
                  <a:pt x="0" y="0"/>
                </a:lnTo>
                <a:close/>
              </a:path>
            </a:pathLst>
          </a:custGeom>
          <a:solidFill>
            <a:sysClr val="window" lastClr="FFFFFF">
              <a:lumMod val="95000"/>
            </a:sysClr>
          </a:solidFill>
          <a:ln w="19050" cap="flat" cmpd="sng" algn="ctr">
            <a:solidFill>
              <a:sysClr val="windowText" lastClr="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CE0AD36F-9F47-93E7-68DA-9D31B04EC20F}"/>
              </a:ext>
            </a:extLst>
          </p:cNvPr>
          <p:cNvSpPr/>
          <p:nvPr userDrawn="1"/>
        </p:nvSpPr>
        <p:spPr>
          <a:xfrm>
            <a:off x="49939" y="50141"/>
            <a:ext cx="9806122" cy="6528212"/>
          </a:xfrm>
          <a:prstGeom prst="rect">
            <a:avLst/>
          </a:prstGeom>
          <a:noFill/>
          <a:ln w="1905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9" name="Group 8">
            <a:extLst>
              <a:ext uri="{FF2B5EF4-FFF2-40B4-BE49-F238E27FC236}">
                <a16:creationId xmlns:a16="http://schemas.microsoft.com/office/drawing/2014/main" id="{5BE6A53E-99FE-A687-A6B5-360D0D4A5C39}"/>
              </a:ext>
            </a:extLst>
          </p:cNvPr>
          <p:cNvGrpSpPr/>
          <p:nvPr userDrawn="1"/>
        </p:nvGrpSpPr>
        <p:grpSpPr>
          <a:xfrm>
            <a:off x="-746166" y="6217602"/>
            <a:ext cx="1555380" cy="1321435"/>
            <a:chOff x="-746166" y="6217602"/>
            <a:chExt cx="1555380" cy="1321435"/>
          </a:xfrm>
        </p:grpSpPr>
        <p:sp>
          <p:nvSpPr>
            <p:cNvPr id="10" name="Arc 9">
              <a:extLst>
                <a:ext uri="{FF2B5EF4-FFF2-40B4-BE49-F238E27FC236}">
                  <a16:creationId xmlns:a16="http://schemas.microsoft.com/office/drawing/2014/main" id="{5DBE3411-C1D7-86A2-0A20-2E651C6D6FF9}"/>
                </a:ext>
              </a:extLst>
            </p:cNvPr>
            <p:cNvSpPr/>
            <p:nvPr userDrawn="1"/>
          </p:nvSpPr>
          <p:spPr>
            <a:xfrm>
              <a:off x="-746166" y="6217602"/>
              <a:ext cx="1555380" cy="1321435"/>
            </a:xfrm>
            <a:prstGeom prst="arc">
              <a:avLst>
                <a:gd name="adj1" fmla="val 16252508"/>
                <a:gd name="adj2" fmla="val 20226505"/>
              </a:avLst>
            </a:prstGeom>
            <a:solidFill>
              <a:sysClr val="window" lastClr="FFFFFF"/>
            </a:solidFill>
            <a:ln w="19050" cap="flat" cmpd="sng" algn="ctr">
              <a:solidFill>
                <a:sysClr val="windowText" lastClr="000000"/>
              </a:solidFill>
              <a:prstDash val="solid"/>
              <a:miter lim="800000"/>
            </a:ln>
            <a:effectLst/>
          </p:spPr>
          <p:txBody>
            <a:bodyPr wrap="square"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D8B8BE7F-5AB1-2D98-875E-543856FE6B4A}"/>
                </a:ext>
              </a:extLst>
            </p:cNvPr>
            <p:cNvSpPr/>
            <p:nvPr userDrawn="1"/>
          </p:nvSpPr>
          <p:spPr>
            <a:xfrm>
              <a:off x="6125" y="6227445"/>
              <a:ext cx="45719" cy="87630"/>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pic>
        <p:nvPicPr>
          <p:cNvPr id="12" name="Picture 11" descr="Shape&#10;&#10;Description automatically generated with medium confidence">
            <a:extLst>
              <a:ext uri="{FF2B5EF4-FFF2-40B4-BE49-F238E27FC236}">
                <a16:creationId xmlns:a16="http://schemas.microsoft.com/office/drawing/2014/main" id="{83D9C042-77C2-0EB6-F1E0-1B462CE63F93}"/>
              </a:ext>
            </a:extLst>
          </p:cNvPr>
          <p:cNvPicPr/>
          <p:nvPr userDrawn="1"/>
        </p:nvPicPr>
        <p:blipFill>
          <a:blip r:embed="rId3">
            <a:extLst>
              <a:ext uri="{28A0092B-C50C-407E-A947-70E740481C1C}">
                <a14:useLocalDpi xmlns:a14="http://schemas.microsoft.com/office/drawing/2010/main" val="0"/>
              </a:ext>
            </a:extLst>
          </a:blip>
          <a:stretch>
            <a:fillRect/>
          </a:stretch>
        </p:blipFill>
        <p:spPr>
          <a:xfrm>
            <a:off x="29619" y="6388663"/>
            <a:ext cx="560705" cy="379730"/>
          </a:xfrm>
          <a:prstGeom prst="rect">
            <a:avLst/>
          </a:prstGeom>
        </p:spPr>
      </p:pic>
    </p:spTree>
    <p:extLst>
      <p:ext uri="{BB962C8B-B14F-4D97-AF65-F5344CB8AC3E}">
        <p14:creationId xmlns:p14="http://schemas.microsoft.com/office/powerpoint/2010/main" val="2943083038"/>
      </p:ext>
    </p:extLst>
  </p:cSld>
  <p:clrMap bg1="lt1" tx1="dk1" bg2="lt2" tx2="dk2" accent1="accent1" accent2="accent2" accent3="accent3" accent4="accent4" accent5="accent5" accent6="accent6" hlink="hlink" folHlink="folHlink"/>
  <p:sldLayoutIdLst>
    <p:sldLayoutId id="2147483648" r:id="rId1"/>
  </p:sldLayoutIdLst>
  <p:txStyles>
    <p:titleStyle>
      <a:lvl1pPr algn="l" defTabSz="914400" rtl="0" eaLnBrk="1" latinLnBrk="0" hangingPunct="1">
        <a:lnSpc>
          <a:spcPct val="90000"/>
        </a:lnSpc>
        <a:spcBef>
          <a:spcPct val="0"/>
        </a:spcBef>
        <a:buNone/>
        <a:defRPr sz="3000" kern="1200">
          <a:solidFill>
            <a:schemeClr val="bg1"/>
          </a:solidFill>
          <a:latin typeface="ABeeZee" panose="020B0604020202020204" charset="0"/>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000" kern="1200">
          <a:solidFill>
            <a:schemeClr val="bg1"/>
          </a:solidFill>
          <a:latin typeface="Roboto" panose="02000000000000000000" pitchFamily="2" charset="0"/>
          <a:ea typeface="Roboto" panose="02000000000000000000" pitchFamily="2" charset="0"/>
          <a:cs typeface="Roboto" panose="020000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Roboto" panose="02000000000000000000" pitchFamily="2" charset="0"/>
          <a:ea typeface="Roboto" panose="02000000000000000000" pitchFamily="2" charset="0"/>
          <a:cs typeface="Roboto" panose="02000000000000000000"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Roboto" panose="02000000000000000000" pitchFamily="2" charset="0"/>
          <a:ea typeface="Roboto" panose="02000000000000000000" pitchFamily="2" charset="0"/>
          <a:cs typeface="Roboto" panose="02000000000000000000"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Roboto" panose="02000000000000000000" pitchFamily="2" charset="0"/>
          <a:ea typeface="Roboto" panose="02000000000000000000" pitchFamily="2" charset="0"/>
          <a:cs typeface="Roboto" panose="02000000000000000000"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Roboto" panose="02000000000000000000" pitchFamily="2" charset="0"/>
          <a:ea typeface="Roboto" panose="02000000000000000000" pitchFamily="2" charset="0"/>
          <a:cs typeface="Roboto"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49E67B62-9F08-42F6-8135-B253C57580AD}"/>
              </a:ext>
            </a:extLst>
          </p:cNvPr>
          <p:cNvSpPr/>
          <p:nvPr userDrawn="1"/>
        </p:nvSpPr>
        <p:spPr>
          <a:xfrm>
            <a:off x="0" y="0"/>
            <a:ext cx="9921315" cy="6858000"/>
          </a:xfrm>
          <a:custGeom>
            <a:avLst/>
            <a:gdLst>
              <a:gd name="connsiteX0" fmla="*/ 0 w 9921315"/>
              <a:gd name="connsiteY0" fmla="*/ 0 h 6858000"/>
              <a:gd name="connsiteX1" fmla="*/ 9921315 w 9921315"/>
              <a:gd name="connsiteY1" fmla="*/ 0 h 6858000"/>
              <a:gd name="connsiteX2" fmla="*/ 9921315 w 9921315"/>
              <a:gd name="connsiteY2" fmla="*/ 6858000 h 6858000"/>
              <a:gd name="connsiteX3" fmla="*/ 0 w 9921315"/>
              <a:gd name="connsiteY3" fmla="*/ 6858000 h 6858000"/>
              <a:gd name="connsiteX4" fmla="*/ 0 w 9921315"/>
              <a:gd name="connsiteY4" fmla="*/ 0 h 6858000"/>
              <a:gd name="connsiteX5" fmla="*/ 94716 w 9921315"/>
              <a:gd name="connsiteY5" fmla="*/ 92308 h 6858000"/>
              <a:gd name="connsiteX6" fmla="*/ 94716 w 9921315"/>
              <a:gd name="connsiteY6" fmla="*/ 6771640 h 6858000"/>
              <a:gd name="connsiteX7" fmla="*/ 9811285 w 9921315"/>
              <a:gd name="connsiteY7" fmla="*/ 6771640 h 6858000"/>
              <a:gd name="connsiteX8" fmla="*/ 9811285 w 9921315"/>
              <a:gd name="connsiteY8" fmla="*/ 92308 h 6858000"/>
              <a:gd name="connsiteX9" fmla="*/ 94716 w 9921315"/>
              <a:gd name="connsiteY9" fmla="*/ 9230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21315" h="6858000">
                <a:moveTo>
                  <a:pt x="0" y="0"/>
                </a:moveTo>
                <a:lnTo>
                  <a:pt x="9921315" y="0"/>
                </a:lnTo>
                <a:lnTo>
                  <a:pt x="9921315" y="6858000"/>
                </a:lnTo>
                <a:lnTo>
                  <a:pt x="0" y="6858000"/>
                </a:lnTo>
                <a:lnTo>
                  <a:pt x="0" y="0"/>
                </a:lnTo>
                <a:close/>
                <a:moveTo>
                  <a:pt x="94716" y="92308"/>
                </a:moveTo>
                <a:lnTo>
                  <a:pt x="94716" y="6771640"/>
                </a:lnTo>
                <a:lnTo>
                  <a:pt x="9811285" y="6771640"/>
                </a:lnTo>
                <a:lnTo>
                  <a:pt x="9811285" y="92308"/>
                </a:lnTo>
                <a:lnTo>
                  <a:pt x="94716" y="92308"/>
                </a:lnTo>
                <a:close/>
              </a:path>
            </a:pathLst>
          </a:custGeom>
          <a:solidFill>
            <a:srgbClr val="C2C2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8" name="Rectangle 7">
            <a:extLst>
              <a:ext uri="{FF2B5EF4-FFF2-40B4-BE49-F238E27FC236}">
                <a16:creationId xmlns:a16="http://schemas.microsoft.com/office/drawing/2014/main" id="{333D9D60-35E7-4DD1-9362-5CC11EFD1459}"/>
              </a:ext>
            </a:extLst>
          </p:cNvPr>
          <p:cNvSpPr/>
          <p:nvPr userDrawn="1"/>
        </p:nvSpPr>
        <p:spPr>
          <a:xfrm rot="10800000">
            <a:off x="292963" y="6567595"/>
            <a:ext cx="9631878" cy="29756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a:solidFill>
                <a:srgbClr val="323232"/>
              </a:solidFill>
              <a:latin typeface="Roboto" panose="02000000000000000000" pitchFamily="2" charset="0"/>
              <a:ea typeface="Roboto" panose="02000000000000000000" pitchFamily="2" charset="0"/>
            </a:endParaRPr>
          </a:p>
        </p:txBody>
      </p:sp>
      <p:cxnSp>
        <p:nvCxnSpPr>
          <p:cNvPr id="10" name="Straight Connector 9">
            <a:extLst>
              <a:ext uri="{FF2B5EF4-FFF2-40B4-BE49-F238E27FC236}">
                <a16:creationId xmlns:a16="http://schemas.microsoft.com/office/drawing/2014/main" id="{0829CE7C-04F8-43ED-804F-2456F7A4ECBC}"/>
              </a:ext>
            </a:extLst>
          </p:cNvPr>
          <p:cNvCxnSpPr>
            <a:cxnSpLocks/>
          </p:cNvCxnSpPr>
          <p:nvPr userDrawn="1"/>
        </p:nvCxnSpPr>
        <p:spPr>
          <a:xfrm>
            <a:off x="47610" y="6530513"/>
            <a:ext cx="9858390" cy="0"/>
          </a:xfrm>
          <a:prstGeom prst="line">
            <a:avLst/>
          </a:prstGeom>
          <a:ln w="88900">
            <a:solidFill>
              <a:srgbClr val="C2C2C2"/>
            </a:solidFill>
          </a:ln>
        </p:spPr>
        <p:style>
          <a:lnRef idx="1">
            <a:schemeClr val="accent1"/>
          </a:lnRef>
          <a:fillRef idx="0">
            <a:schemeClr val="accent1"/>
          </a:fillRef>
          <a:effectRef idx="0">
            <a:schemeClr val="accent1"/>
          </a:effectRef>
          <a:fontRef idx="minor">
            <a:schemeClr val="tx1"/>
          </a:fontRef>
        </p:style>
      </p:cxnSp>
      <p:sp>
        <p:nvSpPr>
          <p:cNvPr id="14" name="Text Placeholder 2">
            <a:extLst>
              <a:ext uri="{FF2B5EF4-FFF2-40B4-BE49-F238E27FC236}">
                <a16:creationId xmlns:a16="http://schemas.microsoft.com/office/drawing/2014/main" id="{526CF58C-35B7-4ACA-9825-902E71CDE024}"/>
              </a:ext>
            </a:extLst>
          </p:cNvPr>
          <p:cNvSpPr txBox="1">
            <a:spLocks/>
          </p:cNvSpPr>
          <p:nvPr userDrawn="1"/>
        </p:nvSpPr>
        <p:spPr>
          <a:xfrm>
            <a:off x="2026583" y="6594683"/>
            <a:ext cx="5852834" cy="270314"/>
          </a:xfrm>
          <a:prstGeom prst="rect">
            <a:avLst/>
          </a:prstGeom>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3000" b="0" kern="1200">
                <a:ln w="12700">
                  <a:solidFill>
                    <a:srgbClr val="565656"/>
                  </a:solidFill>
                </a:ln>
                <a:solidFill>
                  <a:srgbClr val="565656"/>
                </a:solidFill>
                <a:latin typeface="ABeeZee"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900" b="1">
                <a:ln w="12700">
                  <a:noFill/>
                </a:ln>
                <a:solidFill>
                  <a:schemeClr val="bg2"/>
                </a:solidFill>
              </a:rPr>
              <a:t>Teacher Pack  |  Geography  |  Year 7  |  Spring 1 |  </a:t>
            </a:r>
            <a:r>
              <a:rPr lang="en-US" sz="900" b="1">
                <a:ln w="12700">
                  <a:noFill/>
                </a:ln>
                <a:solidFill>
                  <a:schemeClr val="accent1"/>
                </a:solidFill>
              </a:rPr>
              <a:t>Unit title </a:t>
            </a:r>
            <a:endParaRPr lang="en-GB" sz="900" b="1">
              <a:ln w="12700">
                <a:noFill/>
              </a:ln>
              <a:solidFill>
                <a:schemeClr val="accent1"/>
              </a:solidFill>
            </a:endParaRPr>
          </a:p>
        </p:txBody>
      </p:sp>
      <p:grpSp>
        <p:nvGrpSpPr>
          <p:cNvPr id="15" name="Group 14">
            <a:extLst>
              <a:ext uri="{FF2B5EF4-FFF2-40B4-BE49-F238E27FC236}">
                <a16:creationId xmlns:a16="http://schemas.microsoft.com/office/drawing/2014/main" id="{743F0249-84CA-4B40-8804-94DB2F65435D}"/>
              </a:ext>
            </a:extLst>
          </p:cNvPr>
          <p:cNvGrpSpPr/>
          <p:nvPr userDrawn="1"/>
        </p:nvGrpSpPr>
        <p:grpSpPr>
          <a:xfrm>
            <a:off x="-636252" y="6270116"/>
            <a:ext cx="1260323" cy="1192859"/>
            <a:chOff x="-2681662" y="4062078"/>
            <a:chExt cx="2019221" cy="1911133"/>
          </a:xfrm>
        </p:grpSpPr>
        <p:sp>
          <p:nvSpPr>
            <p:cNvPr id="16" name="Arc 15">
              <a:extLst>
                <a:ext uri="{FF2B5EF4-FFF2-40B4-BE49-F238E27FC236}">
                  <a16:creationId xmlns:a16="http://schemas.microsoft.com/office/drawing/2014/main" id="{C896CECD-A647-464D-81EC-D38BFAE0CB48}"/>
                </a:ext>
              </a:extLst>
            </p:cNvPr>
            <p:cNvSpPr/>
            <p:nvPr userDrawn="1"/>
          </p:nvSpPr>
          <p:spPr>
            <a:xfrm>
              <a:off x="-2681662" y="4062078"/>
              <a:ext cx="2019221" cy="1911133"/>
            </a:xfrm>
            <a:prstGeom prst="arc">
              <a:avLst/>
            </a:prstGeom>
            <a:solidFill>
              <a:schemeClr val="accent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800"/>
            </a:p>
          </p:txBody>
        </p:sp>
        <p:pic>
          <p:nvPicPr>
            <p:cNvPr id="17" name="Picture 16">
              <a:extLst>
                <a:ext uri="{FF2B5EF4-FFF2-40B4-BE49-F238E27FC236}">
                  <a16:creationId xmlns:a16="http://schemas.microsoft.com/office/drawing/2014/main" id="{6EEA78AC-65D9-4545-82DA-EF2FDADF97D1}"/>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r="66708"/>
            <a:stretch/>
          </p:blipFill>
          <p:spPr>
            <a:xfrm>
              <a:off x="-1586015" y="4352552"/>
              <a:ext cx="731916" cy="588654"/>
            </a:xfrm>
            <a:prstGeom prst="rect">
              <a:avLst/>
            </a:prstGeom>
          </p:spPr>
        </p:pic>
      </p:grpSp>
      <p:sp>
        <p:nvSpPr>
          <p:cNvPr id="2" name="Title Placeholder 1">
            <a:extLst>
              <a:ext uri="{FF2B5EF4-FFF2-40B4-BE49-F238E27FC236}">
                <a16:creationId xmlns:a16="http://schemas.microsoft.com/office/drawing/2014/main" id="{B1AC45D1-8A1B-2FE6-98EA-07500312CC25}"/>
              </a:ext>
            </a:extLst>
          </p:cNvPr>
          <p:cNvSpPr>
            <a:spLocks noGrp="1"/>
          </p:cNvSpPr>
          <p:nvPr>
            <p:ph type="title"/>
          </p:nvPr>
        </p:nvSpPr>
        <p:spPr>
          <a:xfrm>
            <a:off x="681037" y="103235"/>
            <a:ext cx="8543925" cy="52422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DD6B593-A629-3962-1B97-99ADA71BB8B0}"/>
              </a:ext>
            </a:extLst>
          </p:cNvPr>
          <p:cNvSpPr>
            <a:spLocks noGrp="1"/>
          </p:cNvSpPr>
          <p:nvPr>
            <p:ph type="body" idx="1"/>
          </p:nvPr>
        </p:nvSpPr>
        <p:spPr>
          <a:xfrm>
            <a:off x="681038" y="627458"/>
            <a:ext cx="8543925" cy="1382430"/>
          </a:xfrm>
          <a:prstGeom prst="rect">
            <a:avLst/>
          </a:prstGeom>
        </p:spPr>
        <p:txBody>
          <a:bodyPr vert="horz"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4978"/>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3" r:id="rId3"/>
    <p:sldLayoutId id="2147483674" r:id="rId4"/>
    <p:sldLayoutId id="2147483675" r:id="rId5"/>
  </p:sldLayoutIdLst>
  <p:txStyles>
    <p:titleStyle>
      <a:lvl1pPr algn="l" defTabSz="914400" rtl="0" eaLnBrk="1" latinLnBrk="0" hangingPunct="1">
        <a:lnSpc>
          <a:spcPct val="90000"/>
        </a:lnSpc>
        <a:spcBef>
          <a:spcPct val="0"/>
        </a:spcBef>
        <a:buNone/>
        <a:defRPr sz="3000" kern="1200">
          <a:solidFill>
            <a:schemeClr val="bg1"/>
          </a:solidFill>
          <a:latin typeface="ABeeZee" panose="020B0604020202020204" charset="0"/>
          <a:ea typeface="Roboto" panose="02000000000000000000" pitchFamily="2" charset="0"/>
          <a:cs typeface="Roboto" panose="02000000000000000000" pitchFamily="2" charset="0"/>
        </a:defRPr>
      </a:lvl1pPr>
    </p:titleStyle>
    <p:bodyStyle>
      <a:lvl1pPr marL="0" indent="0" algn="l" defTabSz="914400" rtl="0" eaLnBrk="1" latinLnBrk="0" hangingPunct="1">
        <a:lnSpc>
          <a:spcPct val="130000"/>
        </a:lnSpc>
        <a:spcBef>
          <a:spcPts val="0"/>
        </a:spcBef>
        <a:spcAft>
          <a:spcPts val="600"/>
        </a:spcAft>
        <a:buFont typeface="Arial" panose="020B0604020202020204" pitchFamily="34" charset="0"/>
        <a:buNone/>
        <a:defRPr sz="1000" kern="1200">
          <a:solidFill>
            <a:schemeClr val="bg1"/>
          </a:solidFill>
          <a:latin typeface="Roboto" panose="02000000000000000000" pitchFamily="2" charset="0"/>
          <a:ea typeface="Roboto" panose="02000000000000000000" pitchFamily="2" charset="0"/>
          <a:cs typeface="Roboto" panose="02000000000000000000" pitchFamily="2" charset="0"/>
        </a:defRPr>
      </a:lvl1pPr>
      <a:lvl2pPr marL="685800" indent="-228600" algn="l" defTabSz="914400" rtl="0" eaLnBrk="1" latinLnBrk="0" hangingPunct="1">
        <a:lnSpc>
          <a:spcPct val="130000"/>
        </a:lnSpc>
        <a:spcBef>
          <a:spcPts val="0"/>
        </a:spcBef>
        <a:spcAft>
          <a:spcPts val="600"/>
        </a:spcAft>
        <a:buFont typeface="Arial" panose="020B0604020202020204" pitchFamily="34" charset="0"/>
        <a:buChar char="•"/>
        <a:defRPr sz="1000" kern="1200">
          <a:solidFill>
            <a:schemeClr val="bg1"/>
          </a:solidFill>
          <a:latin typeface="Roboto" panose="02000000000000000000" pitchFamily="2" charset="0"/>
          <a:ea typeface="Roboto" panose="02000000000000000000" pitchFamily="2" charset="0"/>
          <a:cs typeface="Roboto" panose="02000000000000000000" pitchFamily="2" charset="0"/>
        </a:defRPr>
      </a:lvl2pPr>
      <a:lvl3pPr marL="1143000" indent="-228600" algn="l" defTabSz="914400" rtl="0" eaLnBrk="1" latinLnBrk="0" hangingPunct="1">
        <a:lnSpc>
          <a:spcPct val="130000"/>
        </a:lnSpc>
        <a:spcBef>
          <a:spcPts val="0"/>
        </a:spcBef>
        <a:spcAft>
          <a:spcPts val="600"/>
        </a:spcAft>
        <a:buFont typeface="Arial" panose="020B0604020202020204" pitchFamily="34" charset="0"/>
        <a:buChar char="•"/>
        <a:defRPr sz="1000" kern="1200">
          <a:solidFill>
            <a:schemeClr val="bg1"/>
          </a:solidFill>
          <a:latin typeface="Roboto" panose="02000000000000000000" pitchFamily="2" charset="0"/>
          <a:ea typeface="Roboto" panose="02000000000000000000" pitchFamily="2" charset="0"/>
          <a:cs typeface="Roboto" panose="02000000000000000000" pitchFamily="2" charset="0"/>
        </a:defRPr>
      </a:lvl3pPr>
      <a:lvl4pPr marL="1600200" indent="-228600" algn="l" defTabSz="914400" rtl="0" eaLnBrk="1" latinLnBrk="0" hangingPunct="1">
        <a:lnSpc>
          <a:spcPct val="130000"/>
        </a:lnSpc>
        <a:spcBef>
          <a:spcPts val="0"/>
        </a:spcBef>
        <a:spcAft>
          <a:spcPts val="600"/>
        </a:spcAft>
        <a:buFont typeface="Arial" panose="020B0604020202020204" pitchFamily="34" charset="0"/>
        <a:buChar char="•"/>
        <a:defRPr sz="1000" kern="1200">
          <a:solidFill>
            <a:schemeClr val="bg1"/>
          </a:solidFill>
          <a:latin typeface="Roboto" panose="02000000000000000000" pitchFamily="2" charset="0"/>
          <a:ea typeface="Roboto" panose="02000000000000000000" pitchFamily="2" charset="0"/>
          <a:cs typeface="Roboto" panose="02000000000000000000" pitchFamily="2" charset="0"/>
        </a:defRPr>
      </a:lvl4pPr>
      <a:lvl5pPr marL="2057400" indent="-228600" algn="l" defTabSz="914400" rtl="0" eaLnBrk="1" latinLnBrk="0" hangingPunct="1">
        <a:lnSpc>
          <a:spcPct val="130000"/>
        </a:lnSpc>
        <a:spcBef>
          <a:spcPts val="0"/>
        </a:spcBef>
        <a:spcAft>
          <a:spcPts val="600"/>
        </a:spcAft>
        <a:buFont typeface="Arial" panose="020B0604020202020204" pitchFamily="34" charset="0"/>
        <a:buChar char="•"/>
        <a:defRPr sz="1000" kern="1200">
          <a:solidFill>
            <a:schemeClr val="bg1"/>
          </a:solidFill>
          <a:latin typeface="Roboto" panose="02000000000000000000" pitchFamily="2" charset="0"/>
          <a:ea typeface="Roboto" panose="02000000000000000000" pitchFamily="2" charset="0"/>
          <a:cs typeface="Roboto"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sv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svg"/><Relationship Id="rId9" Type="http://schemas.openxmlformats.org/officeDocument/2006/relationships/image" Target="../media/image10.png"/></Relationships>
</file>

<file path=ppt/slides/_rels/slide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sv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s/_rels/slide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TextBox 66">
            <a:extLst>
              <a:ext uri="{FF2B5EF4-FFF2-40B4-BE49-F238E27FC236}">
                <a16:creationId xmlns:a16="http://schemas.microsoft.com/office/drawing/2014/main" id="{BF7095C0-2AE9-8732-0425-EA03325626E6}"/>
              </a:ext>
            </a:extLst>
          </p:cNvPr>
          <p:cNvSpPr txBox="1"/>
          <p:nvPr/>
        </p:nvSpPr>
        <p:spPr>
          <a:xfrm>
            <a:off x="6258831" y="671069"/>
            <a:ext cx="3603171" cy="2292935"/>
          </a:xfrm>
          <a:prstGeom prst="rect">
            <a:avLst/>
          </a:prstGeom>
          <a:noFill/>
          <a:ln w="12700" cap="flat" cmpd="sng" algn="ctr">
            <a:noFill/>
            <a:prstDash val="solid"/>
            <a:miter lim="800000"/>
          </a:ln>
          <a:effectLst/>
        </p:spPr>
        <p:txBody>
          <a:bodyPr wrap="square" rtlCol="0">
            <a:spAutoFit/>
          </a:bodyPr>
          <a:lstStyle/>
          <a:p>
            <a:pPr marR="0" lvl="0" defTabSz="742950" eaLnBrk="1" fontAlgn="auto" latinLnBrk="0" hangingPunct="1">
              <a:lnSpc>
                <a:spcPct val="100000"/>
              </a:lnSpc>
              <a:spcBef>
                <a:spcPts val="0"/>
              </a:spcBef>
              <a:spcAft>
                <a:spcPts val="0"/>
              </a:spcAft>
              <a:buClrTx/>
              <a:buSzTx/>
              <a:tabLst/>
              <a:defRPr/>
            </a:pPr>
            <a:r>
              <a:rPr kumimoji="0" lang="en-GB" sz="1100" b="1" i="0" u="none" strike="noStrike" kern="0" cap="none" spc="0" normalizeH="0" baseline="0" noProof="0" dirty="0">
                <a:ln>
                  <a:noFill/>
                </a:ln>
                <a:solidFill>
                  <a:prstClr val="black"/>
                </a:solidFill>
                <a:effectLst/>
                <a:uLnTx/>
                <a:uFillTx/>
                <a:latin typeface="ABeeZee" panose="020B0604020202020204" charset="0"/>
              </a:rPr>
              <a:t>Multicellular </a:t>
            </a:r>
            <a:r>
              <a:rPr kumimoji="0" lang="en-GB" sz="1100" i="0" u="none" strike="noStrike" kern="0" cap="none" spc="0" normalizeH="0" baseline="0" noProof="0" dirty="0">
                <a:ln>
                  <a:noFill/>
                </a:ln>
                <a:solidFill>
                  <a:prstClr val="black"/>
                </a:solidFill>
                <a:effectLst/>
                <a:uLnTx/>
                <a:uFillTx/>
                <a:latin typeface="ABeeZee" panose="020B0604020202020204" charset="0"/>
              </a:rPr>
              <a:t>organisms are made of many cells (e.g. plants and humans).</a:t>
            </a:r>
          </a:p>
          <a:p>
            <a:pPr marL="171450" marR="0" lvl="0" indent="-171450" defTabSz="74295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i="0" u="none" strike="noStrike" kern="0" cap="none" spc="0" normalizeH="0" baseline="0" noProof="0" dirty="0">
                <a:ln>
                  <a:noFill/>
                </a:ln>
                <a:solidFill>
                  <a:prstClr val="black"/>
                </a:solidFill>
                <a:effectLst/>
                <a:uLnTx/>
                <a:uFillTx/>
                <a:latin typeface="ABeeZee" panose="020B0604020202020204" charset="0"/>
              </a:rPr>
              <a:t>They are larger and more complex than unicellular organisms.</a:t>
            </a:r>
          </a:p>
          <a:p>
            <a:pPr marL="171450" indent="-171450" defTabSz="742950">
              <a:buFont typeface="Arial" panose="020B0604020202020204" pitchFamily="34" charset="0"/>
              <a:buChar char="•"/>
            </a:pPr>
            <a:r>
              <a:rPr kumimoji="0" lang="en-GB" sz="1100" i="0" u="none" strike="noStrike" kern="0" cap="none" spc="0" normalizeH="0" baseline="0" noProof="0" dirty="0">
                <a:ln>
                  <a:noFill/>
                </a:ln>
                <a:solidFill>
                  <a:prstClr val="black"/>
                </a:solidFill>
                <a:effectLst/>
                <a:uLnTx/>
                <a:uFillTx/>
                <a:latin typeface="ABeeZee" panose="020B0604020202020204" charset="0"/>
              </a:rPr>
              <a:t>They cannot rely on diffusion alone for exchanging substances. </a:t>
            </a:r>
          </a:p>
          <a:p>
            <a:pPr marL="171450" indent="-171450" defTabSz="742950">
              <a:buFont typeface="Arial" panose="020B0604020202020204" pitchFamily="34" charset="0"/>
              <a:buChar char="•"/>
            </a:pPr>
            <a:r>
              <a:rPr kumimoji="0" lang="en-GB" sz="1100" i="0" u="none" strike="noStrike" kern="0" cap="none" spc="0" normalizeH="0" baseline="0" noProof="0" dirty="0">
                <a:ln>
                  <a:noFill/>
                </a:ln>
                <a:solidFill>
                  <a:prstClr val="black"/>
                </a:solidFill>
                <a:effectLst/>
                <a:uLnTx/>
                <a:uFillTx/>
                <a:latin typeface="ABeeZee" panose="020B0604020202020204" charset="0"/>
              </a:rPr>
              <a:t>Multicellular organisms depend on tissues, organs, and organ systems working together to exchange and transport substances to cells </a:t>
            </a:r>
            <a:r>
              <a:rPr lang="en-GB" sz="1100" kern="0" dirty="0">
                <a:solidFill>
                  <a:prstClr val="black"/>
                </a:solidFill>
                <a:latin typeface="ABeeZee" panose="020B0604020202020204" charset="0"/>
              </a:rPr>
              <a:t>of the body, </a:t>
            </a:r>
            <a:r>
              <a:rPr kumimoji="0" lang="en-GB" sz="1100" i="0" u="none" strike="noStrike" kern="0" cap="none" spc="0" normalizeH="0" baseline="0" noProof="0" dirty="0">
                <a:ln>
                  <a:noFill/>
                </a:ln>
                <a:solidFill>
                  <a:prstClr val="black"/>
                </a:solidFill>
                <a:effectLst/>
                <a:uLnTx/>
                <a:uFillTx/>
                <a:latin typeface="ABeeZee" panose="020B0604020202020204" charset="0"/>
              </a:rPr>
              <a:t>to keep cells alive. </a:t>
            </a:r>
          </a:p>
          <a:p>
            <a:pPr marL="171450" marR="0" lvl="0" indent="-171450" defTabSz="74295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0" dirty="0">
                <a:solidFill>
                  <a:prstClr val="black"/>
                </a:solidFill>
                <a:latin typeface="ABeeZee" panose="020B0604020202020204" charset="0"/>
              </a:rPr>
              <a:t>Organ systems in humans include the </a:t>
            </a:r>
            <a:r>
              <a:rPr lang="en-GB" sz="1100" b="1" kern="0" dirty="0">
                <a:solidFill>
                  <a:prstClr val="black"/>
                </a:solidFill>
                <a:latin typeface="ABeeZee" panose="020B0604020202020204" charset="0"/>
              </a:rPr>
              <a:t>gas exchange system</a:t>
            </a:r>
            <a:r>
              <a:rPr lang="en-GB" sz="1100" kern="0" dirty="0">
                <a:solidFill>
                  <a:prstClr val="black"/>
                </a:solidFill>
                <a:latin typeface="ABeeZee" panose="020B0604020202020204" charset="0"/>
              </a:rPr>
              <a:t>, </a:t>
            </a:r>
            <a:r>
              <a:rPr lang="en-GB" sz="1100" b="1" kern="0" dirty="0">
                <a:solidFill>
                  <a:prstClr val="black"/>
                </a:solidFill>
                <a:latin typeface="ABeeZee" panose="020B0604020202020204" charset="0"/>
              </a:rPr>
              <a:t>digestive system</a:t>
            </a:r>
            <a:r>
              <a:rPr lang="en-GB" sz="1100" kern="0" dirty="0">
                <a:solidFill>
                  <a:prstClr val="black"/>
                </a:solidFill>
                <a:latin typeface="ABeeZee" panose="020B0604020202020204" charset="0"/>
              </a:rPr>
              <a:t>, </a:t>
            </a:r>
            <a:r>
              <a:rPr lang="en-GB" sz="1100" b="1" kern="0" dirty="0">
                <a:solidFill>
                  <a:prstClr val="black"/>
                </a:solidFill>
                <a:latin typeface="ABeeZee" panose="020B0604020202020204" charset="0"/>
              </a:rPr>
              <a:t>circulatory system</a:t>
            </a:r>
            <a:r>
              <a:rPr lang="en-GB" sz="1100" kern="0" dirty="0">
                <a:solidFill>
                  <a:prstClr val="black"/>
                </a:solidFill>
                <a:latin typeface="ABeeZee" panose="020B0604020202020204" charset="0"/>
              </a:rPr>
              <a:t>, </a:t>
            </a:r>
            <a:r>
              <a:rPr lang="en-GB" sz="1100" b="1" kern="0" dirty="0">
                <a:solidFill>
                  <a:prstClr val="black"/>
                </a:solidFill>
                <a:latin typeface="ABeeZee" panose="020B0604020202020204" charset="0"/>
              </a:rPr>
              <a:t>skeletal system </a:t>
            </a:r>
            <a:r>
              <a:rPr lang="en-GB" sz="1100" kern="0" dirty="0">
                <a:solidFill>
                  <a:prstClr val="black"/>
                </a:solidFill>
                <a:latin typeface="ABeeZee" panose="020B0604020202020204" charset="0"/>
              </a:rPr>
              <a:t>and </a:t>
            </a:r>
            <a:r>
              <a:rPr lang="en-GB" sz="1100" b="1" kern="0" dirty="0">
                <a:solidFill>
                  <a:prstClr val="black"/>
                </a:solidFill>
                <a:latin typeface="ABeeZee" panose="020B0604020202020204" charset="0"/>
              </a:rPr>
              <a:t>muscular system</a:t>
            </a:r>
            <a:r>
              <a:rPr lang="en-GB" sz="1100" kern="0" dirty="0">
                <a:solidFill>
                  <a:prstClr val="black"/>
                </a:solidFill>
                <a:latin typeface="ABeeZee" panose="020B0604020202020204" charset="0"/>
              </a:rPr>
              <a:t>. </a:t>
            </a:r>
            <a:endParaRPr kumimoji="0" lang="en-GB" sz="1100" i="0" u="none" strike="noStrike" kern="0" cap="none" spc="0" normalizeH="0" baseline="0" noProof="0" dirty="0">
              <a:ln>
                <a:noFill/>
              </a:ln>
              <a:solidFill>
                <a:prstClr val="black"/>
              </a:solidFill>
              <a:effectLst/>
              <a:uLnTx/>
              <a:uFillTx/>
              <a:latin typeface="ABeeZee" panose="020B0604020202020204" charset="0"/>
            </a:endParaRPr>
          </a:p>
        </p:txBody>
      </p:sp>
      <p:sp>
        <p:nvSpPr>
          <p:cNvPr id="12" name="Title 7">
            <a:extLst>
              <a:ext uri="{FF2B5EF4-FFF2-40B4-BE49-F238E27FC236}">
                <a16:creationId xmlns:a16="http://schemas.microsoft.com/office/drawing/2014/main" id="{3226F330-C32B-B575-15CD-80A2CD275029}"/>
              </a:ext>
            </a:extLst>
          </p:cNvPr>
          <p:cNvSpPr txBox="1">
            <a:spLocks/>
          </p:cNvSpPr>
          <p:nvPr/>
        </p:nvSpPr>
        <p:spPr>
          <a:xfrm>
            <a:off x="88357" y="189262"/>
            <a:ext cx="5876025" cy="574040"/>
          </a:xfrm>
          <a:prstGeom prst="rect">
            <a:avLst/>
          </a:prstGeom>
          <a:noFill/>
        </p:spPr>
        <p:txBody>
          <a:bodyPr vert="horz" wrap="square" lIns="91440" tIns="45720" rIns="91440" bIns="45720" rtlCol="0" anchor="ctr">
            <a:noAutofit/>
          </a:bodyPr>
          <a:lstStyle/>
          <a:p>
            <a:pPr>
              <a:lnSpc>
                <a:spcPct val="107000"/>
              </a:lnSpc>
              <a:spcAft>
                <a:spcPts val="800"/>
              </a:spcAft>
            </a:pPr>
            <a:r>
              <a:rPr lang="en-US" b="1" spc="100" dirty="0">
                <a:solidFill>
                  <a:schemeClr val="bg1"/>
                </a:solidFill>
                <a:effectLst/>
                <a:latin typeface="Abeezee"/>
                <a:ea typeface="Andika"/>
                <a:cs typeface="Andika"/>
              </a:rPr>
              <a:t>Organ systems</a:t>
            </a:r>
            <a:endParaRPr lang="en-GB" dirty="0">
              <a:solidFill>
                <a:schemeClr val="bg1"/>
              </a:solidFill>
              <a:effectLst/>
              <a:latin typeface="ABeeZee"/>
              <a:ea typeface="Calibri" panose="020F0502020204030204" pitchFamily="34" charset="0"/>
              <a:cs typeface="Times New Roman" panose="02020603050405020304" pitchFamily="18" charset="0"/>
            </a:endParaRPr>
          </a:p>
        </p:txBody>
      </p:sp>
      <p:sp>
        <p:nvSpPr>
          <p:cNvPr id="13" name="Subtitle 8">
            <a:extLst>
              <a:ext uri="{FF2B5EF4-FFF2-40B4-BE49-F238E27FC236}">
                <a16:creationId xmlns:a16="http://schemas.microsoft.com/office/drawing/2014/main" id="{B80E4E46-877F-7519-3B72-96346A4F77E9}"/>
              </a:ext>
            </a:extLst>
          </p:cNvPr>
          <p:cNvSpPr txBox="1">
            <a:spLocks/>
          </p:cNvSpPr>
          <p:nvPr/>
        </p:nvSpPr>
        <p:spPr>
          <a:xfrm>
            <a:off x="2239200" y="6576695"/>
            <a:ext cx="7666800" cy="281305"/>
          </a:xfrm>
          <a:prstGeom prst="rect">
            <a:avLst/>
          </a:prstGeom>
        </p:spPr>
        <p:txBody>
          <a:bodyPr vert="horz" wrap="square" lIns="91440" tIns="45720" rIns="91440" bIns="45720" rtlCol="0">
            <a:noAutofit/>
          </a:bodyPr>
          <a:lstStyle/>
          <a:p>
            <a:pPr algn="r">
              <a:lnSpc>
                <a:spcPct val="120000"/>
              </a:lnSpc>
              <a:spcAft>
                <a:spcPts val="1200"/>
              </a:spcAft>
            </a:pPr>
            <a:r>
              <a:rPr lang="en-US" sz="1000" kern="1200" dirty="0">
                <a:solidFill>
                  <a:schemeClr val="tx1">
                    <a:lumMod val="50000"/>
                  </a:schemeClr>
                </a:solidFill>
                <a:effectLst/>
                <a:latin typeface="ABeeZee"/>
                <a:ea typeface="Calibri" panose="020F0502020204030204" pitchFamily="34" charset="0"/>
                <a:cs typeface="Times New Roman" panose="02020603050405020304" pitchFamily="18" charset="0"/>
              </a:rPr>
              <a:t>Science | 7.05 – Organ Systems| Knowledge </a:t>
            </a:r>
            <a:r>
              <a:rPr lang="en-US" sz="1000" dirty="0" err="1">
                <a:solidFill>
                  <a:schemeClr val="tx1">
                    <a:lumMod val="50000"/>
                  </a:schemeClr>
                </a:solidFill>
                <a:latin typeface="ABeeZee"/>
                <a:ea typeface="Calibri" panose="020F0502020204030204" pitchFamily="34" charset="0"/>
                <a:cs typeface="Times New Roman" panose="02020603050405020304" pitchFamily="18" charset="0"/>
              </a:rPr>
              <a:t>O</a:t>
            </a:r>
            <a:r>
              <a:rPr lang="en-US" sz="1000" kern="1200" dirty="0" err="1">
                <a:solidFill>
                  <a:schemeClr val="tx1">
                    <a:lumMod val="50000"/>
                  </a:schemeClr>
                </a:solidFill>
                <a:effectLst/>
                <a:latin typeface="ABeeZee"/>
                <a:ea typeface="Calibri" panose="020F0502020204030204" pitchFamily="34" charset="0"/>
                <a:cs typeface="Times New Roman" panose="02020603050405020304" pitchFamily="18" charset="0"/>
              </a:rPr>
              <a:t>rganiser</a:t>
            </a:r>
            <a:endParaRPr lang="en-GB" sz="1100" dirty="0">
              <a:solidFill>
                <a:schemeClr val="tx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B94FD387-F04E-9E14-C398-F87D9ACF3FBC}"/>
              </a:ext>
            </a:extLst>
          </p:cNvPr>
          <p:cNvSpPr txBox="1"/>
          <p:nvPr/>
        </p:nvSpPr>
        <p:spPr>
          <a:xfrm>
            <a:off x="88357" y="671069"/>
            <a:ext cx="6125018" cy="938719"/>
          </a:xfrm>
          <a:prstGeom prst="rect">
            <a:avLst/>
          </a:prstGeom>
          <a:noFill/>
          <a:ln w="12700" cap="flat" cmpd="sng" algn="ctr">
            <a:noFill/>
            <a:prstDash val="solid"/>
            <a:miter lim="800000"/>
          </a:ln>
          <a:effectLst/>
        </p:spPr>
        <p:txBody>
          <a:bodyPr wrap="square" rtlCol="0">
            <a:spAutoFit/>
          </a:bodyPr>
          <a:lstStyle/>
          <a:p>
            <a:pPr marR="0" lvl="0" defTabSz="742950" eaLnBrk="1" fontAlgn="auto" latinLnBrk="0" hangingPunct="1">
              <a:lnSpc>
                <a:spcPct val="100000"/>
              </a:lnSpc>
              <a:spcBef>
                <a:spcPts val="0"/>
              </a:spcBef>
              <a:spcAft>
                <a:spcPts val="0"/>
              </a:spcAft>
              <a:buClrTx/>
              <a:buSzTx/>
              <a:tabLst/>
              <a:defRPr/>
            </a:pPr>
            <a:r>
              <a:rPr kumimoji="0" lang="en-GB" sz="1100" b="1" i="0" u="none" strike="noStrike" kern="0" cap="none" spc="0" normalizeH="0" baseline="0" noProof="0" dirty="0">
                <a:ln>
                  <a:noFill/>
                </a:ln>
                <a:solidFill>
                  <a:prstClr val="black"/>
                </a:solidFill>
                <a:effectLst/>
                <a:uLnTx/>
                <a:uFillTx/>
                <a:latin typeface="ABeeZee" panose="020B0604020202020204" charset="0"/>
              </a:rPr>
              <a:t>Unicellular</a:t>
            </a:r>
            <a:r>
              <a:rPr kumimoji="0" lang="en-GB" sz="1100" i="0" u="none" strike="noStrike" kern="0" cap="none" spc="0" normalizeH="0" baseline="0" noProof="0" dirty="0">
                <a:ln>
                  <a:noFill/>
                </a:ln>
                <a:solidFill>
                  <a:prstClr val="black"/>
                </a:solidFill>
                <a:effectLst/>
                <a:uLnTx/>
                <a:uFillTx/>
                <a:latin typeface="ABeeZee" panose="020B0604020202020204" charset="0"/>
              </a:rPr>
              <a:t> organisms are made of only one cell (</a:t>
            </a:r>
            <a:r>
              <a:rPr kumimoji="0" lang="en-GB" sz="1100" i="0" u="none" strike="noStrike" kern="0" cap="none" spc="0" normalizeH="0" baseline="0" noProof="0" dirty="0" err="1">
                <a:ln>
                  <a:noFill/>
                </a:ln>
                <a:solidFill>
                  <a:prstClr val="black"/>
                </a:solidFill>
                <a:effectLst/>
                <a:uLnTx/>
                <a:uFillTx/>
                <a:latin typeface="ABeeZee" panose="020B0604020202020204" charset="0"/>
              </a:rPr>
              <a:t>e.g</a:t>
            </a:r>
            <a:r>
              <a:rPr lang="en-GB" sz="1100" kern="0" dirty="0">
                <a:solidFill>
                  <a:prstClr val="black"/>
                </a:solidFill>
                <a:latin typeface="ABeeZee" panose="020B0604020202020204" charset="0"/>
              </a:rPr>
              <a:t>.</a:t>
            </a:r>
            <a:r>
              <a:rPr kumimoji="0" lang="en-GB" sz="1100" i="0" u="none" strike="noStrike" kern="0" cap="none" spc="0" normalizeH="0" baseline="0" noProof="0" dirty="0">
                <a:ln>
                  <a:noFill/>
                </a:ln>
                <a:solidFill>
                  <a:prstClr val="black"/>
                </a:solidFill>
                <a:effectLst/>
                <a:uLnTx/>
                <a:uFillTx/>
                <a:latin typeface="ABeeZee" panose="020B0604020202020204" charset="0"/>
              </a:rPr>
              <a:t> bacteria, amoeba and yeast)</a:t>
            </a:r>
            <a:r>
              <a:rPr lang="en-GB" sz="1100" kern="0" dirty="0">
                <a:solidFill>
                  <a:prstClr val="black"/>
                </a:solidFill>
                <a:latin typeface="ABeeZee" panose="020B0604020202020204" charset="0"/>
              </a:rPr>
              <a:t>.</a:t>
            </a:r>
          </a:p>
          <a:p>
            <a:pPr marL="171450" marR="0" lvl="0" indent="-171450" defTabSz="74295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i="0" u="none" strike="noStrike" kern="0" cap="none" spc="0" normalizeH="0" baseline="0" noProof="0" dirty="0">
                <a:ln>
                  <a:noFill/>
                </a:ln>
                <a:solidFill>
                  <a:prstClr val="black"/>
                </a:solidFill>
                <a:effectLst/>
                <a:uLnTx/>
                <a:uFillTx/>
                <a:latin typeface="ABeeZee" panose="020B0604020202020204" charset="0"/>
              </a:rPr>
              <a:t>They can carry out the 7 life processes of living organisms, all in one cell. </a:t>
            </a:r>
          </a:p>
          <a:p>
            <a:pPr marL="171450" marR="0" lvl="0" indent="-171450" defTabSz="74295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i="0" u="none" strike="noStrike" kern="0" cap="none" spc="0" normalizeH="0" baseline="0" noProof="0" dirty="0">
                <a:ln>
                  <a:noFill/>
                </a:ln>
                <a:solidFill>
                  <a:prstClr val="black"/>
                </a:solidFill>
                <a:effectLst/>
                <a:uLnTx/>
                <a:uFillTx/>
                <a:latin typeface="ABeeZee" panose="020B0604020202020204" charset="0"/>
              </a:rPr>
              <a:t>Unicellular organisms share common organelles, but they also have adaptations. </a:t>
            </a:r>
          </a:p>
          <a:p>
            <a:pPr marL="171450" marR="0" lvl="0" indent="-171450" defTabSz="74295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0" dirty="0">
                <a:solidFill>
                  <a:prstClr val="black"/>
                </a:solidFill>
                <a:latin typeface="ABeeZee" panose="020B0604020202020204" charset="0"/>
              </a:rPr>
              <a:t>Unicellular organisms can be helpful or harmful. </a:t>
            </a:r>
          </a:p>
          <a:p>
            <a:pPr marL="171450" marR="0" lvl="0" indent="-171450" defTabSz="74295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i="0" u="none" strike="noStrike" kern="0" cap="none" spc="0" normalizeH="0" baseline="0" noProof="0" dirty="0">
                <a:ln>
                  <a:noFill/>
                </a:ln>
                <a:solidFill>
                  <a:prstClr val="black"/>
                </a:solidFill>
                <a:effectLst/>
                <a:uLnTx/>
                <a:uFillTx/>
                <a:latin typeface="ABeeZee" panose="020B0604020202020204" charset="0"/>
              </a:rPr>
              <a:t>Unicellular organisms use diffusion to exchange substances.</a:t>
            </a:r>
          </a:p>
        </p:txBody>
      </p:sp>
      <p:cxnSp>
        <p:nvCxnSpPr>
          <p:cNvPr id="59" name="Straight Connector 58">
            <a:extLst>
              <a:ext uri="{FF2B5EF4-FFF2-40B4-BE49-F238E27FC236}">
                <a16:creationId xmlns:a16="http://schemas.microsoft.com/office/drawing/2014/main" id="{6D89502D-857B-F3DB-2CDE-2DF5555ED75A}"/>
              </a:ext>
            </a:extLst>
          </p:cNvPr>
          <p:cNvCxnSpPr>
            <a:cxnSpLocks/>
          </p:cNvCxnSpPr>
          <p:nvPr/>
        </p:nvCxnSpPr>
        <p:spPr>
          <a:xfrm>
            <a:off x="56272" y="3548397"/>
            <a:ext cx="3306504"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E13CA8F2-4595-1552-5B77-DEB04A088D67}"/>
              </a:ext>
            </a:extLst>
          </p:cNvPr>
          <p:cNvCxnSpPr>
            <a:cxnSpLocks/>
          </p:cNvCxnSpPr>
          <p:nvPr/>
        </p:nvCxnSpPr>
        <p:spPr>
          <a:xfrm>
            <a:off x="6256326" y="679995"/>
            <a:ext cx="1113" cy="223810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69" name="Group 68">
            <a:extLst>
              <a:ext uri="{FF2B5EF4-FFF2-40B4-BE49-F238E27FC236}">
                <a16:creationId xmlns:a16="http://schemas.microsoft.com/office/drawing/2014/main" id="{2050A995-D829-57AB-64A3-476227D49A29}"/>
              </a:ext>
            </a:extLst>
          </p:cNvPr>
          <p:cNvGrpSpPr/>
          <p:nvPr/>
        </p:nvGrpSpPr>
        <p:grpSpPr>
          <a:xfrm>
            <a:off x="154177" y="1416940"/>
            <a:ext cx="6110560" cy="2014009"/>
            <a:chOff x="165063" y="1551333"/>
            <a:chExt cx="6110560" cy="2014009"/>
          </a:xfrm>
        </p:grpSpPr>
        <p:grpSp>
          <p:nvGrpSpPr>
            <p:cNvPr id="55" name="Group 54">
              <a:extLst>
                <a:ext uri="{FF2B5EF4-FFF2-40B4-BE49-F238E27FC236}">
                  <a16:creationId xmlns:a16="http://schemas.microsoft.com/office/drawing/2014/main" id="{652311BB-8620-4179-5B19-2910540A7990}"/>
                </a:ext>
              </a:extLst>
            </p:cNvPr>
            <p:cNvGrpSpPr/>
            <p:nvPr/>
          </p:nvGrpSpPr>
          <p:grpSpPr>
            <a:xfrm>
              <a:off x="192827" y="1551333"/>
              <a:ext cx="6082796" cy="1393306"/>
              <a:chOff x="303738" y="824802"/>
              <a:chExt cx="6082796" cy="1393306"/>
            </a:xfrm>
          </p:grpSpPr>
          <p:sp>
            <p:nvSpPr>
              <p:cNvPr id="52" name="Google Shape;853;p76">
                <a:extLst>
                  <a:ext uri="{FF2B5EF4-FFF2-40B4-BE49-F238E27FC236}">
                    <a16:creationId xmlns:a16="http://schemas.microsoft.com/office/drawing/2014/main" id="{4E040611-F3F0-F38F-2409-8BE07E22691B}"/>
                  </a:ext>
                </a:extLst>
              </p:cNvPr>
              <p:cNvSpPr txBox="1"/>
              <p:nvPr/>
            </p:nvSpPr>
            <p:spPr>
              <a:xfrm>
                <a:off x="5150126" y="824802"/>
                <a:ext cx="1236408" cy="861744"/>
              </a:xfrm>
              <a:prstGeom prst="rect">
                <a:avLst/>
              </a:prstGeom>
              <a:noFill/>
              <a:ln>
                <a:noFill/>
              </a:ln>
            </p:spPr>
            <p:txBody>
              <a:bodyPr spcFirstLastPara="1" wrap="square" lIns="91425" tIns="91425" rIns="91425" bIns="91425" anchor="t" anchorCtr="0">
                <a:spAutoFit/>
              </a:bodyPr>
              <a:lstStyle/>
              <a:p>
                <a:pPr algn="ctr">
                  <a:buClr>
                    <a:srgbClr val="000000"/>
                  </a:buClr>
                  <a:buSzPts val="2200"/>
                  <a:buFont typeface="Arial"/>
                  <a:buNone/>
                </a:pPr>
                <a:r>
                  <a:rPr lang="en-GB" sz="1100" dirty="0">
                    <a:solidFill>
                      <a:schemeClr val="bg1"/>
                    </a:solidFill>
                    <a:latin typeface="ABeeZee"/>
                    <a:ea typeface="Lexend"/>
                    <a:cs typeface="Lexend"/>
                    <a:sym typeface="Lexend"/>
                  </a:rPr>
                  <a:t>no cell wall for changing of shape and free movement</a:t>
                </a:r>
              </a:p>
            </p:txBody>
          </p:sp>
          <p:grpSp>
            <p:nvGrpSpPr>
              <p:cNvPr id="47" name="Group 46">
                <a:extLst>
                  <a:ext uri="{FF2B5EF4-FFF2-40B4-BE49-F238E27FC236}">
                    <a16:creationId xmlns:a16="http://schemas.microsoft.com/office/drawing/2014/main" id="{E0058E78-571C-D884-8649-B93A316B2775}"/>
                  </a:ext>
                </a:extLst>
              </p:cNvPr>
              <p:cNvGrpSpPr/>
              <p:nvPr/>
            </p:nvGrpSpPr>
            <p:grpSpPr>
              <a:xfrm>
                <a:off x="303738" y="937536"/>
                <a:ext cx="5140750" cy="1280572"/>
                <a:chOff x="298862" y="752084"/>
                <a:chExt cx="5140750" cy="1280572"/>
              </a:xfrm>
            </p:grpSpPr>
            <p:cxnSp>
              <p:nvCxnSpPr>
                <p:cNvPr id="30" name="Straight Connector 29">
                  <a:extLst>
                    <a:ext uri="{FF2B5EF4-FFF2-40B4-BE49-F238E27FC236}">
                      <a16:creationId xmlns:a16="http://schemas.microsoft.com/office/drawing/2014/main" id="{21A7ECF6-CFEF-10F3-A5EB-F78AE881E311}"/>
                    </a:ext>
                  </a:extLst>
                </p:cNvPr>
                <p:cNvCxnSpPr>
                  <a:cxnSpLocks/>
                </p:cNvCxnSpPr>
                <p:nvPr/>
              </p:nvCxnSpPr>
              <p:spPr>
                <a:xfrm flipV="1">
                  <a:off x="1028917" y="1174446"/>
                  <a:ext cx="631737" cy="390709"/>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36" name="Group 35">
                  <a:extLst>
                    <a:ext uri="{FF2B5EF4-FFF2-40B4-BE49-F238E27FC236}">
                      <a16:creationId xmlns:a16="http://schemas.microsoft.com/office/drawing/2014/main" id="{70F0585B-CD40-9112-25D5-9F4C701742D2}"/>
                    </a:ext>
                  </a:extLst>
                </p:cNvPr>
                <p:cNvGrpSpPr/>
                <p:nvPr/>
              </p:nvGrpSpPr>
              <p:grpSpPr>
                <a:xfrm>
                  <a:off x="298862" y="752084"/>
                  <a:ext cx="5140750" cy="1280572"/>
                  <a:chOff x="298862" y="752084"/>
                  <a:chExt cx="5140750" cy="1280572"/>
                </a:xfrm>
              </p:grpSpPr>
              <p:grpSp>
                <p:nvGrpSpPr>
                  <p:cNvPr id="33" name="Group 32">
                    <a:extLst>
                      <a:ext uri="{FF2B5EF4-FFF2-40B4-BE49-F238E27FC236}">
                        <a16:creationId xmlns:a16="http://schemas.microsoft.com/office/drawing/2014/main" id="{9EFF2993-8DF3-3BE2-8F81-3A4EDADAFEBB}"/>
                      </a:ext>
                    </a:extLst>
                  </p:cNvPr>
                  <p:cNvGrpSpPr/>
                  <p:nvPr/>
                </p:nvGrpSpPr>
                <p:grpSpPr>
                  <a:xfrm>
                    <a:off x="298862" y="752084"/>
                    <a:ext cx="5140750" cy="1280572"/>
                    <a:chOff x="298862" y="752084"/>
                    <a:chExt cx="5140750" cy="1280572"/>
                  </a:xfrm>
                </p:grpSpPr>
                <p:cxnSp>
                  <p:nvCxnSpPr>
                    <p:cNvPr id="24" name="Straight Connector 23">
                      <a:extLst>
                        <a:ext uri="{FF2B5EF4-FFF2-40B4-BE49-F238E27FC236}">
                          <a16:creationId xmlns:a16="http://schemas.microsoft.com/office/drawing/2014/main" id="{8029831F-7797-5DB9-5A70-511ED174C442}"/>
                        </a:ext>
                      </a:extLst>
                    </p:cNvPr>
                    <p:cNvCxnSpPr>
                      <a:cxnSpLocks/>
                    </p:cNvCxnSpPr>
                    <p:nvPr/>
                  </p:nvCxnSpPr>
                  <p:spPr>
                    <a:xfrm>
                      <a:off x="3219904" y="1526358"/>
                      <a:ext cx="104374" cy="132759"/>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32" name="Group 31">
                      <a:extLst>
                        <a:ext uri="{FF2B5EF4-FFF2-40B4-BE49-F238E27FC236}">
                          <a16:creationId xmlns:a16="http://schemas.microsoft.com/office/drawing/2014/main" id="{1ECD14D1-6BA7-C765-FDE5-A937E43E7C5F}"/>
                        </a:ext>
                      </a:extLst>
                    </p:cNvPr>
                    <p:cNvGrpSpPr/>
                    <p:nvPr/>
                  </p:nvGrpSpPr>
                  <p:grpSpPr>
                    <a:xfrm>
                      <a:off x="298862" y="752084"/>
                      <a:ext cx="5140750" cy="1280572"/>
                      <a:chOff x="298862" y="752084"/>
                      <a:chExt cx="5140750" cy="1280572"/>
                    </a:xfrm>
                  </p:grpSpPr>
                  <p:sp>
                    <p:nvSpPr>
                      <p:cNvPr id="26" name="Google Shape;853;p76">
                        <a:extLst>
                          <a:ext uri="{FF2B5EF4-FFF2-40B4-BE49-F238E27FC236}">
                            <a16:creationId xmlns:a16="http://schemas.microsoft.com/office/drawing/2014/main" id="{E45CCB87-5A77-EB62-3E68-F87896C1B0AB}"/>
                          </a:ext>
                        </a:extLst>
                      </p:cNvPr>
                      <p:cNvSpPr txBox="1"/>
                      <p:nvPr/>
                    </p:nvSpPr>
                    <p:spPr>
                      <a:xfrm>
                        <a:off x="3240840" y="1509466"/>
                        <a:ext cx="975583" cy="523190"/>
                      </a:xfrm>
                      <a:prstGeom prst="rect">
                        <a:avLst/>
                      </a:prstGeom>
                      <a:noFill/>
                      <a:ln>
                        <a:noFill/>
                      </a:ln>
                    </p:spPr>
                    <p:txBody>
                      <a:bodyPr spcFirstLastPara="1" wrap="square" lIns="91425" tIns="91425" rIns="91425" bIns="91425" anchor="t" anchorCtr="0">
                        <a:spAutoFit/>
                      </a:bodyPr>
                      <a:lstStyle/>
                      <a:p>
                        <a:pPr algn="ctr">
                          <a:buClr>
                            <a:srgbClr val="000000"/>
                          </a:buClr>
                          <a:buSzPts val="2200"/>
                          <a:buFont typeface="Arial"/>
                          <a:buNone/>
                        </a:pPr>
                        <a:r>
                          <a:rPr lang="en-GB" sz="1100" dirty="0">
                            <a:solidFill>
                              <a:schemeClr val="bg1"/>
                            </a:solidFill>
                            <a:latin typeface="ABeeZee"/>
                            <a:ea typeface="Lexend"/>
                            <a:cs typeface="Lexend"/>
                            <a:sym typeface="Lexend"/>
                          </a:rPr>
                          <a:t>flagella for movement</a:t>
                        </a:r>
                      </a:p>
                    </p:txBody>
                  </p:sp>
                  <p:grpSp>
                    <p:nvGrpSpPr>
                      <p:cNvPr id="31" name="Group 30">
                        <a:extLst>
                          <a:ext uri="{FF2B5EF4-FFF2-40B4-BE49-F238E27FC236}">
                            <a16:creationId xmlns:a16="http://schemas.microsoft.com/office/drawing/2014/main" id="{5605E472-EF51-8BDD-0230-7A2D43953683}"/>
                          </a:ext>
                        </a:extLst>
                      </p:cNvPr>
                      <p:cNvGrpSpPr/>
                      <p:nvPr/>
                    </p:nvGrpSpPr>
                    <p:grpSpPr>
                      <a:xfrm>
                        <a:off x="298862" y="752084"/>
                        <a:ext cx="5140750" cy="1267771"/>
                        <a:chOff x="298862" y="752084"/>
                        <a:chExt cx="5140750" cy="1267771"/>
                      </a:xfrm>
                    </p:grpSpPr>
                    <p:sp>
                      <p:nvSpPr>
                        <p:cNvPr id="27" name="Google Shape;853;p76">
                          <a:extLst>
                            <a:ext uri="{FF2B5EF4-FFF2-40B4-BE49-F238E27FC236}">
                              <a16:creationId xmlns:a16="http://schemas.microsoft.com/office/drawing/2014/main" id="{F6F85D1B-FD4A-7722-73D3-A7F3EA5AFC9C}"/>
                            </a:ext>
                          </a:extLst>
                        </p:cNvPr>
                        <p:cNvSpPr txBox="1"/>
                        <p:nvPr/>
                      </p:nvSpPr>
                      <p:spPr>
                        <a:xfrm>
                          <a:off x="2817177" y="752084"/>
                          <a:ext cx="1203121" cy="523190"/>
                        </a:xfrm>
                        <a:prstGeom prst="rect">
                          <a:avLst/>
                        </a:prstGeom>
                        <a:noFill/>
                        <a:ln>
                          <a:noFill/>
                        </a:ln>
                      </p:spPr>
                      <p:txBody>
                        <a:bodyPr spcFirstLastPara="1" wrap="square" lIns="91425" tIns="91425" rIns="91425" bIns="91425" anchor="t" anchorCtr="0">
                          <a:spAutoFit/>
                        </a:bodyPr>
                        <a:lstStyle/>
                        <a:p>
                          <a:pPr algn="ctr">
                            <a:buClr>
                              <a:srgbClr val="000000"/>
                            </a:buClr>
                            <a:buSzPts val="2200"/>
                            <a:buFont typeface="Arial"/>
                            <a:buNone/>
                          </a:pPr>
                          <a:r>
                            <a:rPr lang="en-GB" sz="1100" dirty="0">
                              <a:solidFill>
                                <a:schemeClr val="bg1"/>
                              </a:solidFill>
                              <a:latin typeface="ABeeZee"/>
                              <a:ea typeface="Lexend"/>
                              <a:cs typeface="Lexend"/>
                              <a:sym typeface="Lexend"/>
                            </a:rPr>
                            <a:t>genome loose in cytoplasm</a:t>
                          </a:r>
                        </a:p>
                      </p:txBody>
                    </p:sp>
                    <p:grpSp>
                      <p:nvGrpSpPr>
                        <p:cNvPr id="21" name="Group 20">
                          <a:extLst>
                            <a:ext uri="{FF2B5EF4-FFF2-40B4-BE49-F238E27FC236}">
                              <a16:creationId xmlns:a16="http://schemas.microsoft.com/office/drawing/2014/main" id="{80A1EA8C-1D13-F0C8-46A8-26CAD682A769}"/>
                            </a:ext>
                          </a:extLst>
                        </p:cNvPr>
                        <p:cNvGrpSpPr/>
                        <p:nvPr/>
                      </p:nvGrpSpPr>
                      <p:grpSpPr>
                        <a:xfrm>
                          <a:off x="298862" y="1008337"/>
                          <a:ext cx="5140750" cy="1011518"/>
                          <a:chOff x="264781" y="1992314"/>
                          <a:chExt cx="13891160" cy="2733294"/>
                        </a:xfrm>
                      </p:grpSpPr>
                      <p:pic>
                        <p:nvPicPr>
                          <p:cNvPr id="17" name="Graphic 16">
                            <a:extLst>
                              <a:ext uri="{FF2B5EF4-FFF2-40B4-BE49-F238E27FC236}">
                                <a16:creationId xmlns:a16="http://schemas.microsoft.com/office/drawing/2014/main" id="{36C718C1-AA96-2512-DF27-F4327AA50D1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453013" y="2659152"/>
                            <a:ext cx="3174129" cy="1252945"/>
                          </a:xfrm>
                          <a:prstGeom prst="rect">
                            <a:avLst/>
                          </a:prstGeom>
                        </p:spPr>
                      </p:pic>
                      <p:sp>
                        <p:nvSpPr>
                          <p:cNvPr id="14" name="Google Shape;849;p76">
                            <a:extLst>
                              <a:ext uri="{FF2B5EF4-FFF2-40B4-BE49-F238E27FC236}">
                                <a16:creationId xmlns:a16="http://schemas.microsoft.com/office/drawing/2014/main" id="{1CA45004-0A31-EDCC-77E8-01D4353E82E5}"/>
                              </a:ext>
                            </a:extLst>
                          </p:cNvPr>
                          <p:cNvSpPr txBox="1"/>
                          <p:nvPr/>
                        </p:nvSpPr>
                        <p:spPr>
                          <a:xfrm>
                            <a:off x="293516" y="3769277"/>
                            <a:ext cx="1637945" cy="956331"/>
                          </a:xfrm>
                          <a:prstGeom prst="rect">
                            <a:avLst/>
                          </a:prstGeom>
                          <a:noFill/>
                          <a:ln>
                            <a:noFill/>
                          </a:ln>
                        </p:spPr>
                        <p:txBody>
                          <a:bodyPr spcFirstLastPara="1" wrap="square" lIns="91425" tIns="91425" rIns="91425" bIns="91425" anchor="t" anchorCtr="0">
                            <a:spAutoFit/>
                          </a:bodyPr>
                          <a:lstStyle/>
                          <a:p>
                            <a:pPr algn="ctr">
                              <a:buClr>
                                <a:srgbClr val="000000"/>
                              </a:buClr>
                              <a:buSzPts val="2200"/>
                              <a:buFont typeface="Arial"/>
                              <a:buNone/>
                            </a:pPr>
                            <a:r>
                              <a:rPr lang="en-GB" sz="1100" b="1" dirty="0">
                                <a:solidFill>
                                  <a:schemeClr val="bg1"/>
                                </a:solidFill>
                                <a:latin typeface="ABeeZee"/>
                                <a:ea typeface="Lexend"/>
                                <a:cs typeface="Lexend"/>
                                <a:sym typeface="Lexend"/>
                              </a:rPr>
                              <a:t>yeast</a:t>
                            </a:r>
                            <a:r>
                              <a:rPr lang="en-GB" sz="1100" dirty="0">
                                <a:solidFill>
                                  <a:schemeClr val="bg1"/>
                                </a:solidFill>
                                <a:latin typeface="ABeeZee"/>
                                <a:ea typeface="Lexend"/>
                                <a:cs typeface="Lexend"/>
                                <a:sym typeface="Lexend"/>
                              </a:rPr>
                              <a:t> </a:t>
                            </a:r>
                          </a:p>
                        </p:txBody>
                      </p:sp>
                      <p:sp>
                        <p:nvSpPr>
                          <p:cNvPr id="15" name="Google Shape;851;p76">
                            <a:extLst>
                              <a:ext uri="{FF2B5EF4-FFF2-40B4-BE49-F238E27FC236}">
                                <a16:creationId xmlns:a16="http://schemas.microsoft.com/office/drawing/2014/main" id="{97F2412C-3169-4F86-337E-0E116F7619E0}"/>
                              </a:ext>
                            </a:extLst>
                          </p:cNvPr>
                          <p:cNvSpPr txBox="1"/>
                          <p:nvPr/>
                        </p:nvSpPr>
                        <p:spPr>
                          <a:xfrm>
                            <a:off x="11159836" y="3709773"/>
                            <a:ext cx="2996105" cy="956331"/>
                          </a:xfrm>
                          <a:prstGeom prst="rect">
                            <a:avLst/>
                          </a:prstGeom>
                          <a:noFill/>
                          <a:ln>
                            <a:noFill/>
                          </a:ln>
                        </p:spPr>
                        <p:txBody>
                          <a:bodyPr spcFirstLastPara="1" wrap="square" lIns="91425" tIns="91425" rIns="91425" bIns="91425" anchor="t" anchorCtr="0">
                            <a:spAutoFit/>
                          </a:bodyPr>
                          <a:lstStyle/>
                          <a:p>
                            <a:pPr algn="ctr">
                              <a:buClr>
                                <a:srgbClr val="000000"/>
                              </a:buClr>
                              <a:buSzPts val="2200"/>
                              <a:buFont typeface="Arial"/>
                              <a:buNone/>
                            </a:pPr>
                            <a:r>
                              <a:rPr lang="en-GB" sz="1100" b="1" dirty="0">
                                <a:solidFill>
                                  <a:schemeClr val="bg1"/>
                                </a:solidFill>
                                <a:latin typeface="ABeeZee"/>
                                <a:ea typeface="Lexend"/>
                                <a:cs typeface="Lexend"/>
                                <a:sym typeface="Lexend"/>
                              </a:rPr>
                              <a:t>amoeba</a:t>
                            </a:r>
                          </a:p>
                        </p:txBody>
                      </p:sp>
                      <p:sp>
                        <p:nvSpPr>
                          <p:cNvPr id="16" name="Google Shape;853;p76">
                            <a:extLst>
                              <a:ext uri="{FF2B5EF4-FFF2-40B4-BE49-F238E27FC236}">
                                <a16:creationId xmlns:a16="http://schemas.microsoft.com/office/drawing/2014/main" id="{4DAE9D0B-A698-D0EB-E8C3-1C30113C6D36}"/>
                              </a:ext>
                            </a:extLst>
                          </p:cNvPr>
                          <p:cNvSpPr txBox="1"/>
                          <p:nvPr/>
                        </p:nvSpPr>
                        <p:spPr>
                          <a:xfrm>
                            <a:off x="5181210" y="3653713"/>
                            <a:ext cx="3174129" cy="956331"/>
                          </a:xfrm>
                          <a:prstGeom prst="rect">
                            <a:avLst/>
                          </a:prstGeom>
                          <a:noFill/>
                          <a:ln>
                            <a:noFill/>
                          </a:ln>
                        </p:spPr>
                        <p:txBody>
                          <a:bodyPr spcFirstLastPara="1" wrap="square" lIns="91425" tIns="91425" rIns="91425" bIns="91425" anchor="t" anchorCtr="0">
                            <a:spAutoFit/>
                          </a:bodyPr>
                          <a:lstStyle/>
                          <a:p>
                            <a:pPr algn="ctr">
                              <a:buClr>
                                <a:srgbClr val="000000"/>
                              </a:buClr>
                              <a:buSzPts val="2200"/>
                              <a:buFont typeface="Arial"/>
                              <a:buNone/>
                            </a:pPr>
                            <a:r>
                              <a:rPr lang="en-GB" sz="1100" b="1" dirty="0">
                                <a:solidFill>
                                  <a:schemeClr val="bg1"/>
                                </a:solidFill>
                                <a:latin typeface="ABeeZee"/>
                                <a:ea typeface="Lexend"/>
                                <a:cs typeface="Lexend"/>
                                <a:sym typeface="Lexend"/>
                              </a:rPr>
                              <a:t>bacterium</a:t>
                            </a:r>
                          </a:p>
                        </p:txBody>
                      </p:sp>
                      <p:pic>
                        <p:nvPicPr>
                          <p:cNvPr id="19" name="Graphic 18">
                            <a:extLst>
                              <a:ext uri="{FF2B5EF4-FFF2-40B4-BE49-F238E27FC236}">
                                <a16:creationId xmlns:a16="http://schemas.microsoft.com/office/drawing/2014/main" id="{BA5A5EBC-CDB5-6390-BDF1-61E063E2474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627451" y="1992314"/>
                            <a:ext cx="2149919" cy="1940569"/>
                          </a:xfrm>
                          <a:prstGeom prst="rect">
                            <a:avLst/>
                          </a:prstGeom>
                        </p:spPr>
                      </p:pic>
                      <p:pic>
                        <p:nvPicPr>
                          <p:cNvPr id="20" name="Graphic 19">
                            <a:extLst>
                              <a:ext uri="{FF2B5EF4-FFF2-40B4-BE49-F238E27FC236}">
                                <a16:creationId xmlns:a16="http://schemas.microsoft.com/office/drawing/2014/main" id="{107E51A1-7903-DF6E-8EB3-0FE10BAD6F2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64781" y="2433115"/>
                            <a:ext cx="2069399" cy="1433281"/>
                          </a:xfrm>
                          <a:prstGeom prst="rect">
                            <a:avLst/>
                          </a:prstGeom>
                        </p:spPr>
                      </p:pic>
                    </p:grpSp>
                    <p:cxnSp>
                      <p:nvCxnSpPr>
                        <p:cNvPr id="28" name="Straight Connector 27">
                          <a:extLst>
                            <a:ext uri="{FF2B5EF4-FFF2-40B4-BE49-F238E27FC236}">
                              <a16:creationId xmlns:a16="http://schemas.microsoft.com/office/drawing/2014/main" id="{9FA69A5C-4ACF-E3D9-5A8B-3863593650D3}"/>
                            </a:ext>
                          </a:extLst>
                        </p:cNvPr>
                        <p:cNvCxnSpPr>
                          <a:cxnSpLocks/>
                        </p:cNvCxnSpPr>
                        <p:nvPr/>
                      </p:nvCxnSpPr>
                      <p:spPr>
                        <a:xfrm flipH="1">
                          <a:off x="2561006" y="939699"/>
                          <a:ext cx="360395" cy="546425"/>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grpSp>
              </p:grpSp>
              <p:sp>
                <p:nvSpPr>
                  <p:cNvPr id="35" name="Google Shape;853;p76">
                    <a:extLst>
                      <a:ext uri="{FF2B5EF4-FFF2-40B4-BE49-F238E27FC236}">
                        <a16:creationId xmlns:a16="http://schemas.microsoft.com/office/drawing/2014/main" id="{8E38B9F4-B7A9-2C09-EBD2-8717C5DFF45E}"/>
                      </a:ext>
                    </a:extLst>
                  </p:cNvPr>
                  <p:cNvSpPr txBox="1"/>
                  <p:nvPr/>
                </p:nvSpPr>
                <p:spPr>
                  <a:xfrm>
                    <a:off x="892465" y="752084"/>
                    <a:ext cx="1585491" cy="523190"/>
                  </a:xfrm>
                  <a:prstGeom prst="rect">
                    <a:avLst/>
                  </a:prstGeom>
                  <a:noFill/>
                  <a:ln>
                    <a:noFill/>
                  </a:ln>
                </p:spPr>
                <p:txBody>
                  <a:bodyPr spcFirstLastPara="1" wrap="square" lIns="91425" tIns="91425" rIns="91425" bIns="91425" anchor="t" anchorCtr="0">
                    <a:spAutoFit/>
                  </a:bodyPr>
                  <a:lstStyle/>
                  <a:p>
                    <a:pPr algn="ctr">
                      <a:buClr>
                        <a:srgbClr val="000000"/>
                      </a:buClr>
                      <a:buSzPts val="2200"/>
                      <a:buFont typeface="Arial"/>
                      <a:buNone/>
                    </a:pPr>
                    <a:r>
                      <a:rPr lang="en-GB" sz="1100" dirty="0">
                        <a:solidFill>
                          <a:schemeClr val="bg1"/>
                        </a:solidFill>
                        <a:latin typeface="ABeeZee"/>
                        <a:ea typeface="Lexend"/>
                        <a:cs typeface="Lexend"/>
                        <a:sym typeface="Lexend"/>
                      </a:rPr>
                      <a:t>cell wall for strength and support</a:t>
                    </a:r>
                  </a:p>
                </p:txBody>
              </p:sp>
            </p:grpSp>
            <p:cxnSp>
              <p:nvCxnSpPr>
                <p:cNvPr id="38" name="Straight Connector 37">
                  <a:extLst>
                    <a:ext uri="{FF2B5EF4-FFF2-40B4-BE49-F238E27FC236}">
                      <a16:creationId xmlns:a16="http://schemas.microsoft.com/office/drawing/2014/main" id="{7D6BA438-F7D2-0A4A-1D4B-97D9FB869470}"/>
                    </a:ext>
                  </a:extLst>
                </p:cNvPr>
                <p:cNvCxnSpPr>
                  <a:cxnSpLocks/>
                </p:cNvCxnSpPr>
                <p:nvPr/>
              </p:nvCxnSpPr>
              <p:spPr>
                <a:xfrm>
                  <a:off x="1660654" y="1166210"/>
                  <a:ext cx="633998" cy="44087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50" name="Straight Connector 49">
                <a:extLst>
                  <a:ext uri="{FF2B5EF4-FFF2-40B4-BE49-F238E27FC236}">
                    <a16:creationId xmlns:a16="http://schemas.microsoft.com/office/drawing/2014/main" id="{80C937F2-A7EC-3506-B2EA-BD3D18292C8E}"/>
                  </a:ext>
                </a:extLst>
              </p:cNvPr>
              <p:cNvCxnSpPr>
                <a:cxnSpLocks/>
              </p:cNvCxnSpPr>
              <p:nvPr/>
            </p:nvCxnSpPr>
            <p:spPr>
              <a:xfrm flipH="1">
                <a:off x="5045071" y="1017650"/>
                <a:ext cx="172141" cy="23457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64" name="TextBox 63">
              <a:extLst>
                <a:ext uri="{FF2B5EF4-FFF2-40B4-BE49-F238E27FC236}">
                  <a16:creationId xmlns:a16="http://schemas.microsoft.com/office/drawing/2014/main" id="{E13F4494-3C34-987E-FCAB-60799BBFA1FD}"/>
                </a:ext>
              </a:extLst>
            </p:cNvPr>
            <p:cNvSpPr txBox="1"/>
            <p:nvPr/>
          </p:nvSpPr>
          <p:spPr>
            <a:xfrm>
              <a:off x="165063" y="2965178"/>
              <a:ext cx="1373753" cy="600164"/>
            </a:xfrm>
            <a:prstGeom prst="rect">
              <a:avLst/>
            </a:prstGeom>
            <a:noFill/>
            <a:ln w="9525" cap="flat" cmpd="sng" algn="ctr">
              <a:solidFill>
                <a:schemeClr val="bg1"/>
              </a:solidFill>
              <a:prstDash val="solid"/>
              <a:miter lim="800000"/>
            </a:ln>
            <a:effectLst/>
          </p:spPr>
          <p:txBody>
            <a:bodyPr wrap="square" rtlCol="0">
              <a:spAutoFit/>
            </a:bodyPr>
            <a:lstStyle/>
            <a:p>
              <a:pPr marL="108000" marR="0" lvl="0" indent="-108000" defTabSz="74295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i="0" u="none" strike="noStrike" kern="0" cap="none" spc="0" normalizeH="0" baseline="0" noProof="0" dirty="0">
                  <a:ln>
                    <a:noFill/>
                  </a:ln>
                  <a:solidFill>
                    <a:prstClr val="black"/>
                  </a:solidFill>
                  <a:effectLst/>
                  <a:uLnTx/>
                  <a:uFillTx/>
                  <a:latin typeface="ABeeZee" panose="020B0604020202020204" charset="0"/>
                </a:rPr>
                <a:t>Used in baking</a:t>
              </a:r>
            </a:p>
            <a:p>
              <a:pPr marL="108000" marR="0" lvl="0" indent="-108000" defTabSz="74295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0" dirty="0">
                  <a:solidFill>
                    <a:prstClr val="black"/>
                  </a:solidFill>
                  <a:latin typeface="ABeeZee" panose="020B0604020202020204" charset="0"/>
                </a:rPr>
                <a:t>Used to make alcoholic drinks</a:t>
              </a:r>
            </a:p>
          </p:txBody>
        </p:sp>
        <p:sp>
          <p:nvSpPr>
            <p:cNvPr id="65" name="TextBox 64">
              <a:extLst>
                <a:ext uri="{FF2B5EF4-FFF2-40B4-BE49-F238E27FC236}">
                  <a16:creationId xmlns:a16="http://schemas.microsoft.com/office/drawing/2014/main" id="{05B6F5D2-33B9-3B10-2519-C1CE57ED2137}"/>
                </a:ext>
              </a:extLst>
            </p:cNvPr>
            <p:cNvSpPr txBox="1"/>
            <p:nvPr/>
          </p:nvSpPr>
          <p:spPr>
            <a:xfrm>
              <a:off x="1640124" y="2965178"/>
              <a:ext cx="1626648" cy="600164"/>
            </a:xfrm>
            <a:prstGeom prst="rect">
              <a:avLst/>
            </a:prstGeom>
            <a:noFill/>
            <a:ln w="9525" cap="flat" cmpd="sng" algn="ctr">
              <a:solidFill>
                <a:schemeClr val="bg1"/>
              </a:solidFill>
              <a:prstDash val="solid"/>
              <a:miter lim="800000"/>
            </a:ln>
            <a:effectLst/>
          </p:spPr>
          <p:txBody>
            <a:bodyPr wrap="square" rtlCol="0">
              <a:spAutoFit/>
            </a:bodyPr>
            <a:lstStyle/>
            <a:p>
              <a:pPr marL="108000" marR="0" lvl="0" indent="-108000" defTabSz="74295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i="0" u="none" strike="noStrike" kern="0" cap="none" spc="0" normalizeH="0" baseline="0" noProof="0" dirty="0">
                  <a:ln>
                    <a:noFill/>
                  </a:ln>
                  <a:solidFill>
                    <a:prstClr val="black"/>
                  </a:solidFill>
                  <a:effectLst/>
                  <a:uLnTx/>
                  <a:uFillTx/>
                  <a:latin typeface="ABeeZee" panose="020B0604020202020204" charset="0"/>
                </a:rPr>
                <a:t>Supports digestion</a:t>
              </a:r>
            </a:p>
            <a:p>
              <a:pPr marL="108000" marR="0" lvl="0" indent="-108000" defTabSz="74295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0" dirty="0">
                  <a:solidFill>
                    <a:prstClr val="black"/>
                  </a:solidFill>
                  <a:latin typeface="ABeeZee" panose="020B0604020202020204" charset="0"/>
                </a:rPr>
                <a:t>Used to make cheese and yoghurt</a:t>
              </a:r>
            </a:p>
          </p:txBody>
        </p:sp>
      </p:grpSp>
      <p:pic>
        <p:nvPicPr>
          <p:cNvPr id="94" name="Picture 93">
            <a:extLst>
              <a:ext uri="{FF2B5EF4-FFF2-40B4-BE49-F238E27FC236}">
                <a16:creationId xmlns:a16="http://schemas.microsoft.com/office/drawing/2014/main" id="{7E4B473F-AB31-3739-A292-5D05E5C29D0E}"/>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1183118" y="4508493"/>
            <a:ext cx="1501227" cy="1950787"/>
          </a:xfrm>
          <a:prstGeom prst="rect">
            <a:avLst/>
          </a:prstGeom>
          <a:ln w="12700">
            <a:noFill/>
          </a:ln>
        </p:spPr>
      </p:pic>
      <p:sp>
        <p:nvSpPr>
          <p:cNvPr id="75" name="Rectangle 74">
            <a:extLst>
              <a:ext uri="{FF2B5EF4-FFF2-40B4-BE49-F238E27FC236}">
                <a16:creationId xmlns:a16="http://schemas.microsoft.com/office/drawing/2014/main" id="{88B213C3-6C27-CB9A-0D33-74229A58BE16}"/>
              </a:ext>
            </a:extLst>
          </p:cNvPr>
          <p:cNvSpPr/>
          <p:nvPr/>
        </p:nvSpPr>
        <p:spPr>
          <a:xfrm>
            <a:off x="2556500" y="4786288"/>
            <a:ext cx="1109170" cy="224835"/>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100" dirty="0">
                <a:solidFill>
                  <a:schemeClr val="bg1"/>
                </a:solidFill>
                <a:latin typeface="ABeeZee" panose="020B0604020202020204" charset="0"/>
              </a:rPr>
              <a:t>nose</a:t>
            </a:r>
          </a:p>
        </p:txBody>
      </p:sp>
      <p:cxnSp>
        <p:nvCxnSpPr>
          <p:cNvPr id="76" name="Straight Connector 75">
            <a:extLst>
              <a:ext uri="{FF2B5EF4-FFF2-40B4-BE49-F238E27FC236}">
                <a16:creationId xmlns:a16="http://schemas.microsoft.com/office/drawing/2014/main" id="{9ED7528D-1266-BFFC-7740-96290516088E}"/>
              </a:ext>
            </a:extLst>
          </p:cNvPr>
          <p:cNvCxnSpPr>
            <a:cxnSpLocks/>
          </p:cNvCxnSpPr>
          <p:nvPr/>
        </p:nvCxnSpPr>
        <p:spPr>
          <a:xfrm flipH="1" flipV="1">
            <a:off x="2317174" y="4901460"/>
            <a:ext cx="309790" cy="4434"/>
          </a:xfrm>
          <a:prstGeom prst="line">
            <a:avLst/>
          </a:prstGeom>
          <a:ln w="12700">
            <a:solidFill>
              <a:srgbClr val="010202"/>
            </a:solidFill>
            <a:headEnd type="none" w="med" len="med"/>
            <a:tailEnd type="triangle" w="sm" len="sm"/>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41463BC4-DC5A-AE37-B0E2-0EEE9DA9AB27}"/>
              </a:ext>
            </a:extLst>
          </p:cNvPr>
          <p:cNvSpPr/>
          <p:nvPr/>
        </p:nvSpPr>
        <p:spPr>
          <a:xfrm>
            <a:off x="2671049" y="5457389"/>
            <a:ext cx="1151127" cy="291428"/>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100" dirty="0">
                <a:solidFill>
                  <a:schemeClr val="bg1">
                    <a:lumMod val="10000"/>
                  </a:schemeClr>
                </a:solidFill>
                <a:latin typeface="ABeeZee" panose="020B0604020202020204" charset="0"/>
              </a:rPr>
              <a:t>intercostal muscle</a:t>
            </a:r>
          </a:p>
        </p:txBody>
      </p:sp>
      <p:cxnSp>
        <p:nvCxnSpPr>
          <p:cNvPr id="78" name="Straight Connector 77">
            <a:extLst>
              <a:ext uri="{FF2B5EF4-FFF2-40B4-BE49-F238E27FC236}">
                <a16:creationId xmlns:a16="http://schemas.microsoft.com/office/drawing/2014/main" id="{A4E732CF-ABC6-264C-222E-5D8A9EC62E24}"/>
              </a:ext>
            </a:extLst>
          </p:cNvPr>
          <p:cNvCxnSpPr>
            <a:cxnSpLocks/>
          </p:cNvCxnSpPr>
          <p:nvPr/>
        </p:nvCxnSpPr>
        <p:spPr>
          <a:xfrm flipH="1">
            <a:off x="2235283" y="5516370"/>
            <a:ext cx="493795" cy="0"/>
          </a:xfrm>
          <a:prstGeom prst="line">
            <a:avLst/>
          </a:prstGeom>
          <a:ln w="12700">
            <a:solidFill>
              <a:srgbClr val="010202"/>
            </a:solidFill>
            <a:headEnd type="none" w="med" len="med"/>
            <a:tailEnd type="triangle" w="sm" len="sm"/>
          </a:ln>
        </p:spPr>
        <p:style>
          <a:lnRef idx="1">
            <a:schemeClr val="accent1"/>
          </a:lnRef>
          <a:fillRef idx="0">
            <a:schemeClr val="accent1"/>
          </a:fillRef>
          <a:effectRef idx="0">
            <a:schemeClr val="accent1"/>
          </a:effectRef>
          <a:fontRef idx="minor">
            <a:schemeClr val="tx1"/>
          </a:fontRef>
        </p:style>
      </p:cxnSp>
      <p:sp>
        <p:nvSpPr>
          <p:cNvPr id="79" name="Rectangle 78">
            <a:extLst>
              <a:ext uri="{FF2B5EF4-FFF2-40B4-BE49-F238E27FC236}">
                <a16:creationId xmlns:a16="http://schemas.microsoft.com/office/drawing/2014/main" id="{6DCE0DE4-8DB0-A2A2-6E1E-FACFC4D90162}"/>
              </a:ext>
            </a:extLst>
          </p:cNvPr>
          <p:cNvSpPr/>
          <p:nvPr/>
        </p:nvSpPr>
        <p:spPr>
          <a:xfrm>
            <a:off x="2723239" y="5953190"/>
            <a:ext cx="1109170" cy="224835"/>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defTabSz="457200" rtl="0" eaLnBrk="1" fontAlgn="auto" latinLnBrk="0" hangingPunct="1">
              <a:lnSpc>
                <a:spcPct val="100000"/>
              </a:lnSpc>
              <a:spcBef>
                <a:spcPts val="0"/>
              </a:spcBef>
              <a:spcAft>
                <a:spcPts val="0"/>
              </a:spcAft>
              <a:buClrTx/>
              <a:buSzTx/>
              <a:buFontTx/>
              <a:buNone/>
              <a:tabLst/>
              <a:defRPr/>
            </a:pPr>
            <a:r>
              <a:rPr lang="en-GB" sz="1100" dirty="0">
                <a:solidFill>
                  <a:srgbClr val="000000"/>
                </a:solidFill>
                <a:latin typeface="ABeeZee" panose="020B0604020202020204" charset="0"/>
              </a:rPr>
              <a:t>lungs</a:t>
            </a:r>
            <a:endParaRPr kumimoji="0" lang="en-GB" sz="1100" b="0" i="0" u="none" strike="noStrike" kern="1200" cap="none" spc="0" normalizeH="0" baseline="0" noProof="0" dirty="0">
              <a:ln>
                <a:noFill/>
              </a:ln>
              <a:solidFill>
                <a:srgbClr val="000000"/>
              </a:solidFill>
              <a:effectLst/>
              <a:uLnTx/>
              <a:uFillTx/>
              <a:latin typeface="ABeeZee" panose="020B0604020202020204" charset="0"/>
            </a:endParaRPr>
          </a:p>
        </p:txBody>
      </p:sp>
      <p:cxnSp>
        <p:nvCxnSpPr>
          <p:cNvPr id="80" name="Straight Connector 79">
            <a:extLst>
              <a:ext uri="{FF2B5EF4-FFF2-40B4-BE49-F238E27FC236}">
                <a16:creationId xmlns:a16="http://schemas.microsoft.com/office/drawing/2014/main" id="{20B90D91-9589-A161-061F-8982BB769406}"/>
              </a:ext>
            </a:extLst>
          </p:cNvPr>
          <p:cNvCxnSpPr>
            <a:cxnSpLocks/>
          </p:cNvCxnSpPr>
          <p:nvPr/>
        </p:nvCxnSpPr>
        <p:spPr>
          <a:xfrm flipH="1" flipV="1">
            <a:off x="2209004" y="5873487"/>
            <a:ext cx="575769" cy="190252"/>
          </a:xfrm>
          <a:prstGeom prst="line">
            <a:avLst/>
          </a:prstGeom>
          <a:ln w="12700">
            <a:solidFill>
              <a:srgbClr val="010202"/>
            </a:solidFill>
            <a:headEnd type="none" w="med" len="med"/>
            <a:tailEnd type="triangle" w="sm" len="sm"/>
          </a:ln>
        </p:spPr>
        <p:style>
          <a:lnRef idx="1">
            <a:schemeClr val="accent1"/>
          </a:lnRef>
          <a:fillRef idx="0">
            <a:schemeClr val="accent1"/>
          </a:fillRef>
          <a:effectRef idx="0">
            <a:schemeClr val="accent1"/>
          </a:effectRef>
          <a:fontRef idx="minor">
            <a:schemeClr val="tx1"/>
          </a:fontRef>
        </p:style>
      </p:cxnSp>
      <p:sp>
        <p:nvSpPr>
          <p:cNvPr id="81" name="Rectangle 80">
            <a:extLst>
              <a:ext uri="{FF2B5EF4-FFF2-40B4-BE49-F238E27FC236}">
                <a16:creationId xmlns:a16="http://schemas.microsoft.com/office/drawing/2014/main" id="{6185DDDB-FDD7-A9BD-D676-E9D9D8332823}"/>
              </a:ext>
            </a:extLst>
          </p:cNvPr>
          <p:cNvSpPr/>
          <p:nvPr/>
        </p:nvSpPr>
        <p:spPr>
          <a:xfrm>
            <a:off x="2509368" y="6268977"/>
            <a:ext cx="991829" cy="224835"/>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100" dirty="0">
                <a:solidFill>
                  <a:schemeClr val="bg1">
                    <a:lumMod val="10000"/>
                  </a:schemeClr>
                </a:solidFill>
                <a:latin typeface="ABeeZee" panose="020B0604020202020204" charset="0"/>
              </a:rPr>
              <a:t>diaphragm</a:t>
            </a:r>
          </a:p>
        </p:txBody>
      </p:sp>
      <p:cxnSp>
        <p:nvCxnSpPr>
          <p:cNvPr id="82" name="Straight Connector 81">
            <a:extLst>
              <a:ext uri="{FF2B5EF4-FFF2-40B4-BE49-F238E27FC236}">
                <a16:creationId xmlns:a16="http://schemas.microsoft.com/office/drawing/2014/main" id="{C6574C10-F92C-57C4-F547-06BB93ADC138}"/>
              </a:ext>
            </a:extLst>
          </p:cNvPr>
          <p:cNvCxnSpPr>
            <a:cxnSpLocks/>
          </p:cNvCxnSpPr>
          <p:nvPr/>
        </p:nvCxnSpPr>
        <p:spPr>
          <a:xfrm flipH="1" flipV="1">
            <a:off x="2213620" y="6274130"/>
            <a:ext cx="364227" cy="105447"/>
          </a:xfrm>
          <a:prstGeom prst="line">
            <a:avLst/>
          </a:prstGeom>
          <a:ln w="12700">
            <a:solidFill>
              <a:srgbClr val="010202"/>
            </a:solidFill>
            <a:headEnd type="none" w="med" len="med"/>
            <a:tailEnd type="triangle" w="sm" len="sm"/>
          </a:ln>
        </p:spPr>
        <p:style>
          <a:lnRef idx="1">
            <a:schemeClr val="accent1"/>
          </a:lnRef>
          <a:fillRef idx="0">
            <a:schemeClr val="accent1"/>
          </a:fillRef>
          <a:effectRef idx="0">
            <a:schemeClr val="accent1"/>
          </a:effectRef>
          <a:fontRef idx="minor">
            <a:schemeClr val="tx1"/>
          </a:fontRef>
        </p:style>
      </p:cxnSp>
      <p:sp>
        <p:nvSpPr>
          <p:cNvPr id="83" name="Rectangle 82">
            <a:extLst>
              <a:ext uri="{FF2B5EF4-FFF2-40B4-BE49-F238E27FC236}">
                <a16:creationId xmlns:a16="http://schemas.microsoft.com/office/drawing/2014/main" id="{A5311331-5CCB-05D8-5156-20D653AC6E63}"/>
              </a:ext>
            </a:extLst>
          </p:cNvPr>
          <p:cNvSpPr/>
          <p:nvPr/>
        </p:nvSpPr>
        <p:spPr>
          <a:xfrm>
            <a:off x="257962" y="4811931"/>
            <a:ext cx="709426" cy="171152"/>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dirty="0">
                <a:solidFill>
                  <a:schemeClr val="bg1">
                    <a:lumMod val="10000"/>
                  </a:schemeClr>
                </a:solidFill>
                <a:latin typeface="ABeeZee" panose="020B0604020202020204" charset="0"/>
              </a:rPr>
              <a:t>trachea</a:t>
            </a:r>
          </a:p>
        </p:txBody>
      </p:sp>
      <p:cxnSp>
        <p:nvCxnSpPr>
          <p:cNvPr id="84" name="Straight Connector 83">
            <a:extLst>
              <a:ext uri="{FF2B5EF4-FFF2-40B4-BE49-F238E27FC236}">
                <a16:creationId xmlns:a16="http://schemas.microsoft.com/office/drawing/2014/main" id="{21D35D84-4358-B76C-4AEB-C2FC59E7F9C8}"/>
              </a:ext>
            </a:extLst>
          </p:cNvPr>
          <p:cNvCxnSpPr>
            <a:cxnSpLocks/>
            <a:endCxn id="83" idx="3"/>
          </p:cNvCxnSpPr>
          <p:nvPr/>
        </p:nvCxnSpPr>
        <p:spPr>
          <a:xfrm flipH="1" flipV="1">
            <a:off x="967388" y="4897507"/>
            <a:ext cx="950150" cy="426572"/>
          </a:xfrm>
          <a:prstGeom prst="line">
            <a:avLst/>
          </a:prstGeom>
          <a:ln w="12700">
            <a:solidFill>
              <a:srgbClr val="010202"/>
            </a:solidFill>
            <a:headEnd type="triangle" w="sm" len="sm"/>
            <a:tailEnd type="none" w="sm" len="sm"/>
          </a:ln>
        </p:spPr>
        <p:style>
          <a:lnRef idx="1">
            <a:schemeClr val="accent1"/>
          </a:lnRef>
          <a:fillRef idx="0">
            <a:schemeClr val="accent1"/>
          </a:fillRef>
          <a:effectRef idx="0">
            <a:schemeClr val="accent1"/>
          </a:effectRef>
          <a:fontRef idx="minor">
            <a:schemeClr val="tx1"/>
          </a:fontRef>
        </p:style>
      </p:cxnSp>
      <p:sp>
        <p:nvSpPr>
          <p:cNvPr id="85" name="Rectangle 84">
            <a:extLst>
              <a:ext uri="{FF2B5EF4-FFF2-40B4-BE49-F238E27FC236}">
                <a16:creationId xmlns:a16="http://schemas.microsoft.com/office/drawing/2014/main" id="{2287494A-687F-4B95-AAD7-74B37AFDA601}"/>
              </a:ext>
            </a:extLst>
          </p:cNvPr>
          <p:cNvSpPr/>
          <p:nvPr/>
        </p:nvSpPr>
        <p:spPr>
          <a:xfrm>
            <a:off x="271847" y="5494364"/>
            <a:ext cx="695541" cy="224835"/>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dirty="0">
                <a:solidFill>
                  <a:schemeClr val="bg1">
                    <a:lumMod val="10000"/>
                  </a:schemeClr>
                </a:solidFill>
                <a:latin typeface="ABeeZee" panose="020B0604020202020204" charset="0"/>
              </a:rPr>
              <a:t>bronchi</a:t>
            </a:r>
          </a:p>
        </p:txBody>
      </p:sp>
      <p:cxnSp>
        <p:nvCxnSpPr>
          <p:cNvPr id="86" name="Straight Connector 85">
            <a:extLst>
              <a:ext uri="{FF2B5EF4-FFF2-40B4-BE49-F238E27FC236}">
                <a16:creationId xmlns:a16="http://schemas.microsoft.com/office/drawing/2014/main" id="{47DD5F70-9E30-6C55-D91A-344616EA69A6}"/>
              </a:ext>
            </a:extLst>
          </p:cNvPr>
          <p:cNvCxnSpPr>
            <a:cxnSpLocks/>
          </p:cNvCxnSpPr>
          <p:nvPr/>
        </p:nvCxnSpPr>
        <p:spPr>
          <a:xfrm flipH="1" flipV="1">
            <a:off x="967388" y="5611503"/>
            <a:ext cx="906617" cy="76079"/>
          </a:xfrm>
          <a:prstGeom prst="line">
            <a:avLst/>
          </a:prstGeom>
          <a:ln w="12700">
            <a:solidFill>
              <a:srgbClr val="010202"/>
            </a:solidFill>
            <a:headEnd type="triangle" w="sm" len="sm"/>
            <a:tailEnd type="none" w="sm" len="sm"/>
          </a:ln>
        </p:spPr>
        <p:style>
          <a:lnRef idx="1">
            <a:schemeClr val="accent1"/>
          </a:lnRef>
          <a:fillRef idx="0">
            <a:schemeClr val="accent1"/>
          </a:fillRef>
          <a:effectRef idx="0">
            <a:schemeClr val="accent1"/>
          </a:effectRef>
          <a:fontRef idx="minor">
            <a:schemeClr val="tx1"/>
          </a:fontRef>
        </p:style>
      </p:cxnSp>
      <p:sp>
        <p:nvSpPr>
          <p:cNvPr id="87" name="Rectangle 86">
            <a:extLst>
              <a:ext uri="{FF2B5EF4-FFF2-40B4-BE49-F238E27FC236}">
                <a16:creationId xmlns:a16="http://schemas.microsoft.com/office/drawing/2014/main" id="{92A61847-9DE6-4546-F4E8-F248C88EB498}"/>
              </a:ext>
            </a:extLst>
          </p:cNvPr>
          <p:cNvSpPr/>
          <p:nvPr/>
        </p:nvSpPr>
        <p:spPr>
          <a:xfrm>
            <a:off x="-13992" y="5835581"/>
            <a:ext cx="981380" cy="224835"/>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dirty="0">
                <a:solidFill>
                  <a:schemeClr val="bg1">
                    <a:lumMod val="10000"/>
                  </a:schemeClr>
                </a:solidFill>
                <a:latin typeface="ABeeZee" panose="020B0604020202020204" charset="0"/>
              </a:rPr>
              <a:t>bronchioles</a:t>
            </a:r>
          </a:p>
        </p:txBody>
      </p:sp>
      <p:cxnSp>
        <p:nvCxnSpPr>
          <p:cNvPr id="88" name="Straight Connector 87">
            <a:extLst>
              <a:ext uri="{FF2B5EF4-FFF2-40B4-BE49-F238E27FC236}">
                <a16:creationId xmlns:a16="http://schemas.microsoft.com/office/drawing/2014/main" id="{8A121D3F-6D4C-3E15-5956-D7686738CD53}"/>
              </a:ext>
            </a:extLst>
          </p:cNvPr>
          <p:cNvCxnSpPr>
            <a:cxnSpLocks/>
            <a:endCxn id="87" idx="3"/>
          </p:cNvCxnSpPr>
          <p:nvPr/>
        </p:nvCxnSpPr>
        <p:spPr>
          <a:xfrm flipH="1">
            <a:off x="967388" y="5877149"/>
            <a:ext cx="777459" cy="70850"/>
          </a:xfrm>
          <a:prstGeom prst="line">
            <a:avLst/>
          </a:prstGeom>
          <a:ln w="12700">
            <a:solidFill>
              <a:srgbClr val="010202"/>
            </a:solidFill>
            <a:headEnd type="triangle" w="sm" len="sm"/>
            <a:tailEnd type="none" w="sm" len="sm"/>
          </a:ln>
        </p:spPr>
        <p:style>
          <a:lnRef idx="1">
            <a:schemeClr val="accent1"/>
          </a:lnRef>
          <a:fillRef idx="0">
            <a:schemeClr val="accent1"/>
          </a:fillRef>
          <a:effectRef idx="0">
            <a:schemeClr val="accent1"/>
          </a:effectRef>
          <a:fontRef idx="minor">
            <a:schemeClr val="tx1"/>
          </a:fontRef>
        </p:style>
      </p:cxnSp>
      <p:sp>
        <p:nvSpPr>
          <p:cNvPr id="89" name="Rectangle 88">
            <a:extLst>
              <a:ext uri="{FF2B5EF4-FFF2-40B4-BE49-F238E27FC236}">
                <a16:creationId xmlns:a16="http://schemas.microsoft.com/office/drawing/2014/main" id="{0323C314-A24F-AEB9-C4CB-35F7ECFBAC5D}"/>
              </a:ext>
            </a:extLst>
          </p:cNvPr>
          <p:cNvSpPr/>
          <p:nvPr/>
        </p:nvSpPr>
        <p:spPr>
          <a:xfrm>
            <a:off x="403444" y="6154742"/>
            <a:ext cx="695542" cy="224835"/>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dirty="0">
                <a:solidFill>
                  <a:schemeClr val="bg1">
                    <a:lumMod val="10000"/>
                  </a:schemeClr>
                </a:solidFill>
                <a:latin typeface="ABeeZee" panose="020B0604020202020204" charset="0"/>
              </a:rPr>
              <a:t>alveoli</a:t>
            </a:r>
          </a:p>
        </p:txBody>
      </p:sp>
      <p:cxnSp>
        <p:nvCxnSpPr>
          <p:cNvPr id="90" name="Straight Connector 89">
            <a:extLst>
              <a:ext uri="{FF2B5EF4-FFF2-40B4-BE49-F238E27FC236}">
                <a16:creationId xmlns:a16="http://schemas.microsoft.com/office/drawing/2014/main" id="{EEC8FEFC-9276-5E5F-BCCF-BC76D872B7CE}"/>
              </a:ext>
            </a:extLst>
          </p:cNvPr>
          <p:cNvCxnSpPr>
            <a:cxnSpLocks/>
          </p:cNvCxnSpPr>
          <p:nvPr/>
        </p:nvCxnSpPr>
        <p:spPr>
          <a:xfrm flipH="1">
            <a:off x="1010514" y="6027846"/>
            <a:ext cx="625342" cy="239313"/>
          </a:xfrm>
          <a:prstGeom prst="line">
            <a:avLst/>
          </a:prstGeom>
          <a:ln w="12700">
            <a:solidFill>
              <a:srgbClr val="010202"/>
            </a:solidFill>
            <a:headEnd type="triangle" w="sm" len="sm"/>
            <a:tailEnd type="none" w="sm" len="sm"/>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9D4BC768-5A50-9199-63F1-945F36E4DA17}"/>
              </a:ext>
            </a:extLst>
          </p:cNvPr>
          <p:cNvCxnSpPr>
            <a:cxnSpLocks/>
          </p:cNvCxnSpPr>
          <p:nvPr/>
        </p:nvCxnSpPr>
        <p:spPr>
          <a:xfrm flipH="1">
            <a:off x="1012121" y="6048953"/>
            <a:ext cx="670139" cy="218206"/>
          </a:xfrm>
          <a:prstGeom prst="line">
            <a:avLst/>
          </a:prstGeom>
          <a:ln w="12700">
            <a:solidFill>
              <a:srgbClr val="010202"/>
            </a:solidFill>
            <a:headEnd type="triangle" w="sm" len="sm"/>
            <a:tailEnd type="none" w="sm" len="sm"/>
          </a:ln>
        </p:spPr>
        <p:style>
          <a:lnRef idx="1">
            <a:schemeClr val="accent1"/>
          </a:lnRef>
          <a:fillRef idx="0">
            <a:schemeClr val="accent1"/>
          </a:fillRef>
          <a:effectRef idx="0">
            <a:schemeClr val="accent1"/>
          </a:effectRef>
          <a:fontRef idx="minor">
            <a:schemeClr val="tx1"/>
          </a:fontRef>
        </p:style>
      </p:cxnSp>
      <p:sp>
        <p:nvSpPr>
          <p:cNvPr id="92" name="Rectangle 91">
            <a:extLst>
              <a:ext uri="{FF2B5EF4-FFF2-40B4-BE49-F238E27FC236}">
                <a16:creationId xmlns:a16="http://schemas.microsoft.com/office/drawing/2014/main" id="{8E5CB1F1-256F-9E2D-5F82-94B01CD423E8}"/>
              </a:ext>
            </a:extLst>
          </p:cNvPr>
          <p:cNvSpPr/>
          <p:nvPr/>
        </p:nvSpPr>
        <p:spPr>
          <a:xfrm>
            <a:off x="533687" y="5153147"/>
            <a:ext cx="433702" cy="224835"/>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dirty="0">
                <a:solidFill>
                  <a:schemeClr val="bg1">
                    <a:lumMod val="10000"/>
                  </a:schemeClr>
                </a:solidFill>
                <a:latin typeface="ABeeZee" panose="020B0604020202020204" charset="0"/>
              </a:rPr>
              <a:t>ribs</a:t>
            </a:r>
          </a:p>
        </p:txBody>
      </p:sp>
      <p:cxnSp>
        <p:nvCxnSpPr>
          <p:cNvPr id="93" name="Straight Connector 92">
            <a:extLst>
              <a:ext uri="{FF2B5EF4-FFF2-40B4-BE49-F238E27FC236}">
                <a16:creationId xmlns:a16="http://schemas.microsoft.com/office/drawing/2014/main" id="{001BA764-98AA-D966-A122-379AD483306D}"/>
              </a:ext>
            </a:extLst>
          </p:cNvPr>
          <p:cNvCxnSpPr>
            <a:cxnSpLocks/>
            <a:endCxn id="92" idx="3"/>
          </p:cNvCxnSpPr>
          <p:nvPr/>
        </p:nvCxnSpPr>
        <p:spPr>
          <a:xfrm flipH="1" flipV="1">
            <a:off x="967389" y="5265565"/>
            <a:ext cx="695540" cy="222355"/>
          </a:xfrm>
          <a:prstGeom prst="line">
            <a:avLst/>
          </a:prstGeom>
          <a:ln w="12700">
            <a:solidFill>
              <a:srgbClr val="010202"/>
            </a:solidFill>
            <a:headEnd type="triangle" w="sm" len="sm"/>
            <a:tailEnd type="none" w="sm" len="sm"/>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72EC3EB1-1873-50A4-7914-C2F47EE46C57}"/>
              </a:ext>
            </a:extLst>
          </p:cNvPr>
          <p:cNvCxnSpPr>
            <a:cxnSpLocks/>
          </p:cNvCxnSpPr>
          <p:nvPr/>
        </p:nvCxnSpPr>
        <p:spPr>
          <a:xfrm flipH="1" flipV="1">
            <a:off x="1326067" y="5377982"/>
            <a:ext cx="403726" cy="56898"/>
          </a:xfrm>
          <a:prstGeom prst="line">
            <a:avLst/>
          </a:prstGeom>
          <a:ln w="12700">
            <a:solidFill>
              <a:srgbClr val="010202"/>
            </a:solidFill>
            <a:headEnd type="triangle" w="sm" len="sm"/>
            <a:tailEnd type="none" w="sm" len="sm"/>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9DCAC35E-C445-57C5-31AB-AF918EC5979F}"/>
              </a:ext>
            </a:extLst>
          </p:cNvPr>
          <p:cNvCxnSpPr>
            <a:cxnSpLocks/>
          </p:cNvCxnSpPr>
          <p:nvPr/>
        </p:nvCxnSpPr>
        <p:spPr>
          <a:xfrm flipH="1" flipV="1">
            <a:off x="1829445" y="5912232"/>
            <a:ext cx="770065" cy="89318"/>
          </a:xfrm>
          <a:prstGeom prst="line">
            <a:avLst/>
          </a:prstGeom>
          <a:ln w="12700">
            <a:solidFill>
              <a:srgbClr val="010202"/>
            </a:solidFill>
            <a:headEnd type="none" w="med" len="med"/>
            <a:tailEnd type="triangle" w="sm" len="sm"/>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E0AED084-F2FC-A1C0-CA45-F74502CDE38E}"/>
              </a:ext>
            </a:extLst>
          </p:cNvPr>
          <p:cNvCxnSpPr>
            <a:cxnSpLocks/>
          </p:cNvCxnSpPr>
          <p:nvPr/>
        </p:nvCxnSpPr>
        <p:spPr>
          <a:xfrm flipH="1">
            <a:off x="1294974" y="5619187"/>
            <a:ext cx="678365" cy="20465"/>
          </a:xfrm>
          <a:prstGeom prst="line">
            <a:avLst/>
          </a:prstGeom>
          <a:ln w="12700">
            <a:solidFill>
              <a:srgbClr val="010202"/>
            </a:solidFill>
            <a:headEnd type="triangle" w="sm" len="sm"/>
            <a:tailEnd type="none" w="sm" len="sm"/>
          </a:ln>
        </p:spPr>
        <p:style>
          <a:lnRef idx="1">
            <a:schemeClr val="accent1"/>
          </a:lnRef>
          <a:fillRef idx="0">
            <a:schemeClr val="accent1"/>
          </a:fillRef>
          <a:effectRef idx="0">
            <a:schemeClr val="accent1"/>
          </a:effectRef>
          <a:fontRef idx="minor">
            <a:schemeClr val="tx1"/>
          </a:fontRef>
        </p:style>
      </p:cxnSp>
      <p:sp>
        <p:nvSpPr>
          <p:cNvPr id="112" name="TextBox 111">
            <a:extLst>
              <a:ext uri="{FF2B5EF4-FFF2-40B4-BE49-F238E27FC236}">
                <a16:creationId xmlns:a16="http://schemas.microsoft.com/office/drawing/2014/main" id="{4B38D91F-CEBB-93D6-C804-38855AEDF8C6}"/>
              </a:ext>
            </a:extLst>
          </p:cNvPr>
          <p:cNvSpPr txBox="1"/>
          <p:nvPr/>
        </p:nvSpPr>
        <p:spPr>
          <a:xfrm>
            <a:off x="3448162" y="3248711"/>
            <a:ext cx="2835610" cy="430887"/>
          </a:xfrm>
          <a:prstGeom prst="rect">
            <a:avLst/>
          </a:prstGeom>
          <a:noFill/>
        </p:spPr>
        <p:txBody>
          <a:bodyPr wrap="square">
            <a:spAutoFit/>
          </a:bodyPr>
          <a:lstStyle/>
          <a:p>
            <a:r>
              <a:rPr lang="en-GB" sz="1100" dirty="0">
                <a:solidFill>
                  <a:schemeClr val="bg1"/>
                </a:solidFill>
                <a:latin typeface="ABeeZee" panose="020B0604020202020204" charset="0"/>
              </a:rPr>
              <a:t>Air is a mixture of gases, including oxygen and carbon dioxide. </a:t>
            </a:r>
          </a:p>
        </p:txBody>
      </p:sp>
      <p:sp>
        <p:nvSpPr>
          <p:cNvPr id="113" name="TextBox 112">
            <a:extLst>
              <a:ext uri="{FF2B5EF4-FFF2-40B4-BE49-F238E27FC236}">
                <a16:creationId xmlns:a16="http://schemas.microsoft.com/office/drawing/2014/main" id="{BA711CA6-1406-2D39-4BCB-A513ADF01843}"/>
              </a:ext>
            </a:extLst>
          </p:cNvPr>
          <p:cNvSpPr txBox="1"/>
          <p:nvPr/>
        </p:nvSpPr>
        <p:spPr>
          <a:xfrm>
            <a:off x="3433158" y="2979062"/>
            <a:ext cx="2777711" cy="307777"/>
          </a:xfrm>
          <a:prstGeom prst="rect">
            <a:avLst/>
          </a:prstGeom>
          <a:solidFill>
            <a:srgbClr val="3B3838"/>
          </a:solidFill>
          <a:ln w="12700" cap="flat" cmpd="sng" algn="ctr">
            <a:solidFill>
              <a:schemeClr val="bg1"/>
            </a:solidFill>
            <a:prstDash val="solid"/>
            <a:miter lim="800000"/>
          </a:ln>
          <a:effectLst/>
        </p:spPr>
        <p:txBody>
          <a:bodyPr wrap="square" rtlCol="0">
            <a:spAutoFit/>
          </a:bodyPr>
          <a:lstStyle/>
          <a:p>
            <a:pPr marL="0" marR="0" lvl="0" indent="0" algn="ctr" defTabSz="74295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prstClr val="white"/>
                </a:solidFill>
                <a:effectLst/>
                <a:uLnTx/>
                <a:uFillTx/>
                <a:latin typeface="ABeeZee" panose="020B0604020202020204" charset="0"/>
                <a:ea typeface="+mn-ea"/>
                <a:cs typeface="+mn-cs"/>
              </a:rPr>
              <a:t>Gas exchange system</a:t>
            </a:r>
          </a:p>
        </p:txBody>
      </p:sp>
      <p:pic>
        <p:nvPicPr>
          <p:cNvPr id="118" name="Picture 117">
            <a:extLst>
              <a:ext uri="{FF2B5EF4-FFF2-40B4-BE49-F238E27FC236}">
                <a16:creationId xmlns:a16="http://schemas.microsoft.com/office/drawing/2014/main" id="{64E64974-B321-B12F-F2E3-546FCC4D7A9E}"/>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4677202" y="4562556"/>
            <a:ext cx="1598043" cy="1150969"/>
          </a:xfrm>
          <a:prstGeom prst="rect">
            <a:avLst/>
          </a:prstGeom>
        </p:spPr>
      </p:pic>
      <p:sp>
        <p:nvSpPr>
          <p:cNvPr id="124" name="TextBox 123">
            <a:extLst>
              <a:ext uri="{FF2B5EF4-FFF2-40B4-BE49-F238E27FC236}">
                <a16:creationId xmlns:a16="http://schemas.microsoft.com/office/drawing/2014/main" id="{2B1F2D8D-9971-1BAD-2B44-15DA5BA64262}"/>
              </a:ext>
            </a:extLst>
          </p:cNvPr>
          <p:cNvSpPr txBox="1"/>
          <p:nvPr/>
        </p:nvSpPr>
        <p:spPr>
          <a:xfrm>
            <a:off x="3487997" y="4555986"/>
            <a:ext cx="2682683" cy="1954381"/>
          </a:xfrm>
          <a:prstGeom prst="rect">
            <a:avLst/>
          </a:prstGeom>
          <a:noFill/>
        </p:spPr>
        <p:txBody>
          <a:bodyPr wrap="square">
            <a:spAutoFit/>
          </a:bodyPr>
          <a:lstStyle/>
          <a:p>
            <a:r>
              <a:rPr kumimoji="0" lang="en-GB" sz="1100" b="0" i="0" u="none" strike="noStrike" kern="1200" cap="none" spc="0" normalizeH="0" baseline="0" noProof="0" dirty="0">
                <a:ln>
                  <a:noFill/>
                </a:ln>
                <a:solidFill>
                  <a:srgbClr val="000000"/>
                </a:solidFill>
                <a:effectLst/>
                <a:uLnTx/>
                <a:uFillTx/>
                <a:latin typeface="ABeeZee" panose="020B0604020202020204" charset="0"/>
                <a:ea typeface="+mn-ea"/>
                <a:cs typeface="+mn-cs"/>
              </a:rPr>
              <a:t>Alveoli are </a:t>
            </a:r>
            <a:br>
              <a:rPr kumimoji="0" lang="en-GB" sz="1100" b="0" i="0" u="none" strike="noStrike" kern="1200" cap="none" spc="0" normalizeH="0" baseline="0" noProof="0" dirty="0">
                <a:ln>
                  <a:noFill/>
                </a:ln>
                <a:solidFill>
                  <a:srgbClr val="000000"/>
                </a:solidFill>
                <a:effectLst/>
                <a:uLnTx/>
                <a:uFillTx/>
                <a:latin typeface="ABeeZee" panose="020B0604020202020204" charset="0"/>
                <a:ea typeface="+mn-ea"/>
                <a:cs typeface="+mn-cs"/>
              </a:rPr>
            </a:br>
            <a:r>
              <a:rPr kumimoji="0" lang="en-GB" sz="1100" b="0" i="0" u="none" strike="noStrike" kern="1200" cap="none" spc="0" normalizeH="0" baseline="0" noProof="0" dirty="0">
                <a:ln>
                  <a:noFill/>
                </a:ln>
                <a:solidFill>
                  <a:srgbClr val="000000"/>
                </a:solidFill>
                <a:effectLst/>
                <a:uLnTx/>
                <a:uFillTx/>
                <a:latin typeface="ABeeZee" panose="020B0604020202020204" charset="0"/>
                <a:ea typeface="+mn-ea"/>
                <a:cs typeface="+mn-cs"/>
              </a:rPr>
              <a:t>adapted for </a:t>
            </a:r>
            <a:br>
              <a:rPr kumimoji="0" lang="en-GB" sz="1100" b="0" i="0" u="none" strike="noStrike" kern="1200" cap="none" spc="0" normalizeH="0" baseline="0" noProof="0" dirty="0">
                <a:ln>
                  <a:noFill/>
                </a:ln>
                <a:solidFill>
                  <a:srgbClr val="000000"/>
                </a:solidFill>
                <a:effectLst/>
                <a:uLnTx/>
                <a:uFillTx/>
                <a:latin typeface="ABeeZee" panose="020B0604020202020204" charset="0"/>
                <a:ea typeface="+mn-ea"/>
                <a:cs typeface="+mn-cs"/>
              </a:rPr>
            </a:br>
            <a:r>
              <a:rPr kumimoji="0" lang="en-GB" sz="1100" b="0" i="0" u="none" strike="noStrike" kern="1200" cap="none" spc="0" normalizeH="0" baseline="0" noProof="0" dirty="0">
                <a:ln>
                  <a:noFill/>
                </a:ln>
                <a:solidFill>
                  <a:srgbClr val="000000"/>
                </a:solidFill>
                <a:effectLst/>
                <a:uLnTx/>
                <a:uFillTx/>
                <a:latin typeface="ABeeZee" panose="020B0604020202020204" charset="0"/>
                <a:ea typeface="+mn-ea"/>
                <a:cs typeface="+mn-cs"/>
              </a:rPr>
              <a:t>efficient diffusion:</a:t>
            </a:r>
          </a:p>
          <a:p>
            <a:pPr marL="108000" indent="-108000">
              <a:buFont typeface="Arial" panose="020B0604020202020204" pitchFamily="34" charset="0"/>
              <a:buChar char="•"/>
            </a:pPr>
            <a:r>
              <a:rPr kumimoji="0" lang="en-GB" sz="1100" b="1" i="0" u="none" strike="noStrike" kern="1200" cap="none" spc="0" normalizeH="0" baseline="0" noProof="0" dirty="0">
                <a:ln>
                  <a:noFill/>
                </a:ln>
                <a:solidFill>
                  <a:srgbClr val="000000"/>
                </a:solidFill>
                <a:effectLst/>
                <a:uLnTx/>
                <a:uFillTx/>
                <a:latin typeface="ABeeZee" panose="020B0604020202020204" charset="0"/>
                <a:ea typeface="+mn-ea"/>
                <a:cs typeface="+mn-cs"/>
              </a:rPr>
              <a:t>good blood </a:t>
            </a:r>
            <a:br>
              <a:rPr kumimoji="0" lang="en-GB" sz="1100" b="1" i="0" u="none" strike="noStrike" kern="1200" cap="none" spc="0" normalizeH="0" baseline="0" noProof="0" dirty="0">
                <a:ln>
                  <a:noFill/>
                </a:ln>
                <a:solidFill>
                  <a:srgbClr val="000000"/>
                </a:solidFill>
                <a:effectLst/>
                <a:uLnTx/>
                <a:uFillTx/>
                <a:latin typeface="ABeeZee" panose="020B0604020202020204" charset="0"/>
                <a:ea typeface="+mn-ea"/>
                <a:cs typeface="+mn-cs"/>
              </a:rPr>
            </a:br>
            <a:r>
              <a:rPr kumimoji="0" lang="en-GB" sz="1100" b="1" i="0" u="none" strike="noStrike" kern="1200" cap="none" spc="0" normalizeH="0" baseline="0" noProof="0" dirty="0">
                <a:ln>
                  <a:noFill/>
                </a:ln>
                <a:solidFill>
                  <a:srgbClr val="000000"/>
                </a:solidFill>
                <a:effectLst/>
                <a:uLnTx/>
                <a:uFillTx/>
                <a:latin typeface="ABeeZee" panose="020B0604020202020204" charset="0"/>
                <a:ea typeface="+mn-ea"/>
                <a:cs typeface="+mn-cs"/>
              </a:rPr>
              <a:t>supply </a:t>
            </a:r>
            <a:r>
              <a:rPr kumimoji="0" lang="en-GB" sz="1100" b="0" i="0" u="none" strike="noStrike" kern="1200" cap="none" spc="0" normalizeH="0" baseline="0" noProof="0" dirty="0">
                <a:ln>
                  <a:noFill/>
                </a:ln>
                <a:solidFill>
                  <a:srgbClr val="000000"/>
                </a:solidFill>
                <a:effectLst/>
                <a:uLnTx/>
                <a:uFillTx/>
                <a:latin typeface="ABeeZee" panose="020B0604020202020204" charset="0"/>
                <a:ea typeface="+mn-ea"/>
                <a:cs typeface="+mn-cs"/>
              </a:rPr>
              <a:t>maintains </a:t>
            </a:r>
            <a:br>
              <a:rPr kumimoji="0" lang="en-GB" sz="1100" b="0" i="0" u="none" strike="noStrike" kern="1200" cap="none" spc="0" normalizeH="0" baseline="0" noProof="0" dirty="0">
                <a:ln>
                  <a:noFill/>
                </a:ln>
                <a:solidFill>
                  <a:srgbClr val="000000"/>
                </a:solidFill>
                <a:effectLst/>
                <a:uLnTx/>
                <a:uFillTx/>
                <a:latin typeface="ABeeZee" panose="020B0604020202020204" charset="0"/>
                <a:ea typeface="+mn-ea"/>
                <a:cs typeface="+mn-cs"/>
              </a:rPr>
            </a:br>
            <a:r>
              <a:rPr kumimoji="0" lang="en-GB" sz="1100" b="0" i="0" u="none" strike="noStrike" kern="1200" cap="none" spc="0" normalizeH="0" baseline="0" noProof="0" dirty="0">
                <a:ln>
                  <a:noFill/>
                </a:ln>
                <a:solidFill>
                  <a:srgbClr val="000000"/>
                </a:solidFill>
                <a:effectLst/>
                <a:uLnTx/>
                <a:uFillTx/>
                <a:latin typeface="ABeeZee" panose="020B0604020202020204" charset="0"/>
                <a:ea typeface="+mn-ea"/>
                <a:cs typeface="+mn-cs"/>
              </a:rPr>
              <a:t>the concentration </a:t>
            </a:r>
            <a:br>
              <a:rPr kumimoji="0" lang="en-GB" sz="1100" b="0" i="0" u="none" strike="noStrike" kern="1200" cap="none" spc="0" normalizeH="0" baseline="0" noProof="0" dirty="0">
                <a:ln>
                  <a:noFill/>
                </a:ln>
                <a:solidFill>
                  <a:srgbClr val="000000"/>
                </a:solidFill>
                <a:effectLst/>
                <a:uLnTx/>
                <a:uFillTx/>
                <a:latin typeface="ABeeZee" panose="020B0604020202020204" charset="0"/>
                <a:ea typeface="+mn-ea"/>
                <a:cs typeface="+mn-cs"/>
              </a:rPr>
            </a:br>
            <a:r>
              <a:rPr kumimoji="0" lang="en-GB" sz="1100" b="0" i="0" u="none" strike="noStrike" kern="1200" cap="none" spc="0" normalizeH="0" baseline="0" noProof="0" dirty="0">
                <a:ln>
                  <a:noFill/>
                </a:ln>
                <a:solidFill>
                  <a:srgbClr val="000000"/>
                </a:solidFill>
                <a:effectLst/>
                <a:uLnTx/>
                <a:uFillTx/>
                <a:latin typeface="ABeeZee" panose="020B0604020202020204" charset="0"/>
                <a:ea typeface="+mn-ea"/>
                <a:cs typeface="+mn-cs"/>
              </a:rPr>
              <a:t>difference</a:t>
            </a:r>
          </a:p>
          <a:p>
            <a:pPr marL="108000" indent="-108000">
              <a:buFont typeface="Arial" panose="020B0604020202020204" pitchFamily="34" charset="0"/>
              <a:buChar char="•"/>
            </a:pPr>
            <a:r>
              <a:rPr kumimoji="0" lang="en-GB" sz="1100" b="1" i="0" u="none" strike="noStrike" kern="1200" cap="none" spc="0" normalizeH="0" baseline="0" noProof="0" dirty="0">
                <a:ln>
                  <a:noFill/>
                </a:ln>
                <a:solidFill>
                  <a:srgbClr val="000000"/>
                </a:solidFill>
                <a:effectLst/>
                <a:uLnTx/>
                <a:uFillTx/>
                <a:latin typeface="ABeeZee" panose="020B0604020202020204" charset="0"/>
                <a:ea typeface="+mn-ea"/>
                <a:cs typeface="+mn-cs"/>
              </a:rPr>
              <a:t>large surface area </a:t>
            </a:r>
            <a:r>
              <a:rPr lang="en-GB" sz="1100" dirty="0">
                <a:solidFill>
                  <a:srgbClr val="000000"/>
                </a:solidFill>
                <a:latin typeface="ABeeZee" panose="020B0604020202020204" charset="0"/>
              </a:rPr>
              <a:t>for faster</a:t>
            </a:r>
            <a:r>
              <a:rPr kumimoji="0" lang="en-GB" sz="1100" b="0" i="0" u="none" strike="noStrike" kern="1200" cap="none" spc="0" normalizeH="0" baseline="0" noProof="0" dirty="0">
                <a:ln>
                  <a:noFill/>
                </a:ln>
                <a:solidFill>
                  <a:srgbClr val="000000"/>
                </a:solidFill>
                <a:effectLst/>
                <a:uLnTx/>
                <a:uFillTx/>
                <a:latin typeface="ABeeZee" panose="020B0604020202020204" charset="0"/>
                <a:ea typeface="+mn-ea"/>
                <a:cs typeface="+mn-cs"/>
              </a:rPr>
              <a:t> rate of diffusion </a:t>
            </a:r>
          </a:p>
          <a:p>
            <a:pPr marL="108000" indent="-108000">
              <a:buFont typeface="Arial" panose="020B0604020202020204" pitchFamily="34" charset="0"/>
              <a:buChar char="•"/>
            </a:pPr>
            <a:r>
              <a:rPr kumimoji="0" lang="en-GB" sz="1100" b="1" i="0" u="none" strike="noStrike" kern="1200" cap="none" spc="0" normalizeH="0" baseline="0" noProof="0" dirty="0">
                <a:ln>
                  <a:noFill/>
                </a:ln>
                <a:solidFill>
                  <a:srgbClr val="000000"/>
                </a:solidFill>
                <a:effectLst/>
                <a:uLnTx/>
                <a:uFillTx/>
                <a:latin typeface="ABeeZee" panose="020B0604020202020204" charset="0"/>
                <a:ea typeface="+mn-ea"/>
                <a:cs typeface="+mn-cs"/>
              </a:rPr>
              <a:t>thin walls </a:t>
            </a:r>
            <a:r>
              <a:rPr kumimoji="0" lang="en-GB" sz="1100" i="0" u="none" strike="noStrike" kern="1200" cap="none" spc="0" normalizeH="0" baseline="0" noProof="0" dirty="0">
                <a:ln>
                  <a:noFill/>
                </a:ln>
                <a:solidFill>
                  <a:srgbClr val="000000"/>
                </a:solidFill>
                <a:effectLst/>
                <a:uLnTx/>
                <a:uFillTx/>
                <a:latin typeface="ABeeZee" panose="020B0604020202020204" charset="0"/>
                <a:ea typeface="+mn-ea"/>
                <a:cs typeface="+mn-cs"/>
              </a:rPr>
              <a:t>(one cell thick) </a:t>
            </a:r>
            <a:r>
              <a:rPr kumimoji="0" lang="en-GB" sz="1100" b="0" i="0" u="none" strike="noStrike" kern="1200" cap="none" spc="0" normalizeH="0" baseline="0" noProof="0" dirty="0">
                <a:ln>
                  <a:noFill/>
                </a:ln>
                <a:solidFill>
                  <a:srgbClr val="000000"/>
                </a:solidFill>
                <a:effectLst/>
                <a:uLnTx/>
                <a:uFillTx/>
                <a:latin typeface="ABeeZee" panose="020B0604020202020204" charset="0"/>
                <a:ea typeface="+mn-ea"/>
                <a:cs typeface="+mn-cs"/>
              </a:rPr>
              <a:t>to provide a shorter diffusion pathway</a:t>
            </a:r>
            <a:endParaRPr lang="en-GB" sz="1100" dirty="0"/>
          </a:p>
        </p:txBody>
      </p:sp>
      <p:cxnSp>
        <p:nvCxnSpPr>
          <p:cNvPr id="127" name="Straight Connector 126">
            <a:extLst>
              <a:ext uri="{FF2B5EF4-FFF2-40B4-BE49-F238E27FC236}">
                <a16:creationId xmlns:a16="http://schemas.microsoft.com/office/drawing/2014/main" id="{2BFD6D93-DC89-C67B-0348-3842F6A22A2B}"/>
              </a:ext>
            </a:extLst>
          </p:cNvPr>
          <p:cNvCxnSpPr>
            <a:cxnSpLocks/>
          </p:cNvCxnSpPr>
          <p:nvPr/>
        </p:nvCxnSpPr>
        <p:spPr>
          <a:xfrm>
            <a:off x="6256326" y="4555986"/>
            <a:ext cx="1113" cy="2020709"/>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60D8BD00-4174-C44A-EF3B-248858B96035}"/>
              </a:ext>
            </a:extLst>
          </p:cNvPr>
          <p:cNvCxnSpPr>
            <a:cxnSpLocks/>
          </p:cNvCxnSpPr>
          <p:nvPr/>
        </p:nvCxnSpPr>
        <p:spPr>
          <a:xfrm>
            <a:off x="3532731" y="4555986"/>
            <a:ext cx="0" cy="202319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D440F060-28AC-6DD5-2AEC-F42E436F6800}"/>
              </a:ext>
            </a:extLst>
          </p:cNvPr>
          <p:cNvCxnSpPr>
            <a:cxnSpLocks/>
          </p:cNvCxnSpPr>
          <p:nvPr/>
        </p:nvCxnSpPr>
        <p:spPr>
          <a:xfrm flipH="1" flipV="1">
            <a:off x="3532731" y="4555986"/>
            <a:ext cx="2732006" cy="657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62" name="Content Placeholder 4">
            <a:extLst>
              <a:ext uri="{FF2B5EF4-FFF2-40B4-BE49-F238E27FC236}">
                <a16:creationId xmlns:a16="http://schemas.microsoft.com/office/drawing/2014/main" id="{9F188919-4E3E-9ADF-F972-BCB9DAEFD3F6}"/>
              </a:ext>
            </a:extLst>
          </p:cNvPr>
          <p:cNvGraphicFramePr>
            <a:graphicFrameLocks/>
          </p:cNvGraphicFramePr>
          <p:nvPr>
            <p:extLst>
              <p:ext uri="{D42A27DB-BD31-4B8C-83A1-F6EECF244321}">
                <p14:modId xmlns:p14="http://schemas.microsoft.com/office/powerpoint/2010/main" val="3652479211"/>
              </p:ext>
            </p:extLst>
          </p:nvPr>
        </p:nvGraphicFramePr>
        <p:xfrm>
          <a:off x="6261779" y="4195203"/>
          <a:ext cx="3545973" cy="2346960"/>
        </p:xfrm>
        <a:graphic>
          <a:graphicData uri="http://schemas.openxmlformats.org/drawingml/2006/table">
            <a:tbl>
              <a:tblPr firstRow="1" firstCol="1" bandRow="1"/>
              <a:tblGrid>
                <a:gridCol w="930730">
                  <a:extLst>
                    <a:ext uri="{9D8B030D-6E8A-4147-A177-3AD203B41FA5}">
                      <a16:colId xmlns:a16="http://schemas.microsoft.com/office/drawing/2014/main" val="4268396139"/>
                    </a:ext>
                  </a:extLst>
                </a:gridCol>
                <a:gridCol w="1358572">
                  <a:extLst>
                    <a:ext uri="{9D8B030D-6E8A-4147-A177-3AD203B41FA5}">
                      <a16:colId xmlns:a16="http://schemas.microsoft.com/office/drawing/2014/main" val="664501079"/>
                    </a:ext>
                  </a:extLst>
                </a:gridCol>
                <a:gridCol w="1256671">
                  <a:extLst>
                    <a:ext uri="{9D8B030D-6E8A-4147-A177-3AD203B41FA5}">
                      <a16:colId xmlns:a16="http://schemas.microsoft.com/office/drawing/2014/main" val="1624286134"/>
                    </a:ext>
                  </a:extLst>
                </a:gridCol>
              </a:tblGrid>
              <a:tr h="154312">
                <a:tc>
                  <a:txBody>
                    <a:bodyPr/>
                    <a:lstStyle>
                      <a:lvl1pPr marL="0" algn="l" defTabSz="914400" rtl="0" eaLnBrk="1" latinLnBrk="0" hangingPunct="1">
                        <a:defRPr sz="1800" kern="1200">
                          <a:solidFill>
                            <a:schemeClr val="tx1"/>
                          </a:solidFill>
                          <a:latin typeface="ABeeZee"/>
                        </a:defRPr>
                      </a:lvl1pPr>
                      <a:lvl2pPr marL="457200" algn="l" defTabSz="914400" rtl="0" eaLnBrk="1" latinLnBrk="0" hangingPunct="1">
                        <a:defRPr sz="1800" kern="1200">
                          <a:solidFill>
                            <a:schemeClr val="tx1"/>
                          </a:solidFill>
                          <a:latin typeface="ABeeZee"/>
                        </a:defRPr>
                      </a:lvl2pPr>
                      <a:lvl3pPr marL="914400" algn="l" defTabSz="914400" rtl="0" eaLnBrk="1" latinLnBrk="0" hangingPunct="1">
                        <a:defRPr sz="1800" kern="1200">
                          <a:solidFill>
                            <a:schemeClr val="tx1"/>
                          </a:solidFill>
                          <a:latin typeface="ABeeZee"/>
                        </a:defRPr>
                      </a:lvl3pPr>
                      <a:lvl4pPr marL="1371600" algn="l" defTabSz="914400" rtl="0" eaLnBrk="1" latinLnBrk="0" hangingPunct="1">
                        <a:defRPr sz="1800" kern="1200">
                          <a:solidFill>
                            <a:schemeClr val="tx1"/>
                          </a:solidFill>
                          <a:latin typeface="ABeeZee"/>
                        </a:defRPr>
                      </a:lvl4pPr>
                      <a:lvl5pPr marL="1828800" algn="l" defTabSz="914400" rtl="0" eaLnBrk="1" latinLnBrk="0" hangingPunct="1">
                        <a:defRPr sz="1800" kern="1200">
                          <a:solidFill>
                            <a:schemeClr val="tx1"/>
                          </a:solidFill>
                          <a:latin typeface="ABeeZee"/>
                        </a:defRPr>
                      </a:lvl5pPr>
                      <a:lvl6pPr marL="2286000" algn="l" defTabSz="914400" rtl="0" eaLnBrk="1" latinLnBrk="0" hangingPunct="1">
                        <a:defRPr sz="1800" kern="1200">
                          <a:solidFill>
                            <a:schemeClr val="tx1"/>
                          </a:solidFill>
                          <a:latin typeface="ABeeZee"/>
                        </a:defRPr>
                      </a:lvl6pPr>
                      <a:lvl7pPr marL="2743200" algn="l" defTabSz="914400" rtl="0" eaLnBrk="1" latinLnBrk="0" hangingPunct="1">
                        <a:defRPr sz="1800" kern="1200">
                          <a:solidFill>
                            <a:schemeClr val="tx1"/>
                          </a:solidFill>
                          <a:latin typeface="ABeeZee"/>
                        </a:defRPr>
                      </a:lvl7pPr>
                      <a:lvl8pPr marL="3200400" algn="l" defTabSz="914400" rtl="0" eaLnBrk="1" latinLnBrk="0" hangingPunct="1">
                        <a:defRPr sz="1800" kern="1200">
                          <a:solidFill>
                            <a:schemeClr val="tx1"/>
                          </a:solidFill>
                          <a:latin typeface="ABeeZee"/>
                        </a:defRPr>
                      </a:lvl8pPr>
                      <a:lvl9pPr marL="3657600" algn="l" defTabSz="914400" rtl="0" eaLnBrk="1" latinLnBrk="0" hangingPunct="1">
                        <a:defRPr sz="1800" kern="1200">
                          <a:solidFill>
                            <a:schemeClr val="tx1"/>
                          </a:solidFill>
                          <a:latin typeface="ABeeZee"/>
                        </a:defRPr>
                      </a:lvl9pPr>
                    </a:lstStyle>
                    <a:p>
                      <a:pPr>
                        <a:spcAft>
                          <a:spcPts val="0"/>
                        </a:spcAft>
                      </a:pPr>
                      <a:r>
                        <a:rPr lang="en-GB" sz="1100" dirty="0">
                          <a:solidFill>
                            <a:schemeClr val="bg1"/>
                          </a:solidFill>
                          <a:effectLst/>
                          <a:latin typeface="ABeeZee" panose="020B0604020202020204" charset="0"/>
                        </a:rPr>
                        <a:t> </a:t>
                      </a:r>
                      <a:endParaRPr lang="en-GB" sz="1100" dirty="0">
                        <a:solidFill>
                          <a:schemeClr val="bg1"/>
                        </a:solidFill>
                        <a:effectLst/>
                        <a:latin typeface="ABeeZee" panose="020B0604020202020204" charset="0"/>
                        <a:ea typeface="Calibri" panose="020F0502020204030204" pitchFamily="34" charset="0"/>
                        <a:cs typeface="Times New Roman" panose="02020603050405020304" pitchFamily="18" charset="0"/>
                      </a:endParaRPr>
                    </a:p>
                  </a:txBody>
                  <a:tcPr marL="65308" marR="65308"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BeeZee"/>
                        </a:defRPr>
                      </a:lvl1pPr>
                      <a:lvl2pPr marL="457200" algn="l" defTabSz="914400" rtl="0" eaLnBrk="1" latinLnBrk="0" hangingPunct="1">
                        <a:defRPr sz="1800" kern="1200">
                          <a:solidFill>
                            <a:schemeClr val="tx1"/>
                          </a:solidFill>
                          <a:latin typeface="ABeeZee"/>
                        </a:defRPr>
                      </a:lvl2pPr>
                      <a:lvl3pPr marL="914400" algn="l" defTabSz="914400" rtl="0" eaLnBrk="1" latinLnBrk="0" hangingPunct="1">
                        <a:defRPr sz="1800" kern="1200">
                          <a:solidFill>
                            <a:schemeClr val="tx1"/>
                          </a:solidFill>
                          <a:latin typeface="ABeeZee"/>
                        </a:defRPr>
                      </a:lvl3pPr>
                      <a:lvl4pPr marL="1371600" algn="l" defTabSz="914400" rtl="0" eaLnBrk="1" latinLnBrk="0" hangingPunct="1">
                        <a:defRPr sz="1800" kern="1200">
                          <a:solidFill>
                            <a:schemeClr val="tx1"/>
                          </a:solidFill>
                          <a:latin typeface="ABeeZee"/>
                        </a:defRPr>
                      </a:lvl4pPr>
                      <a:lvl5pPr marL="1828800" algn="l" defTabSz="914400" rtl="0" eaLnBrk="1" latinLnBrk="0" hangingPunct="1">
                        <a:defRPr sz="1800" kern="1200">
                          <a:solidFill>
                            <a:schemeClr val="tx1"/>
                          </a:solidFill>
                          <a:latin typeface="ABeeZee"/>
                        </a:defRPr>
                      </a:lvl5pPr>
                      <a:lvl6pPr marL="2286000" algn="l" defTabSz="914400" rtl="0" eaLnBrk="1" latinLnBrk="0" hangingPunct="1">
                        <a:defRPr sz="1800" kern="1200">
                          <a:solidFill>
                            <a:schemeClr val="tx1"/>
                          </a:solidFill>
                          <a:latin typeface="ABeeZee"/>
                        </a:defRPr>
                      </a:lvl6pPr>
                      <a:lvl7pPr marL="2743200" algn="l" defTabSz="914400" rtl="0" eaLnBrk="1" latinLnBrk="0" hangingPunct="1">
                        <a:defRPr sz="1800" kern="1200">
                          <a:solidFill>
                            <a:schemeClr val="tx1"/>
                          </a:solidFill>
                          <a:latin typeface="ABeeZee"/>
                        </a:defRPr>
                      </a:lvl7pPr>
                      <a:lvl8pPr marL="3200400" algn="l" defTabSz="914400" rtl="0" eaLnBrk="1" latinLnBrk="0" hangingPunct="1">
                        <a:defRPr sz="1800" kern="1200">
                          <a:solidFill>
                            <a:schemeClr val="tx1"/>
                          </a:solidFill>
                          <a:latin typeface="ABeeZee"/>
                        </a:defRPr>
                      </a:lvl8pPr>
                      <a:lvl9pPr marL="3657600" algn="l" defTabSz="914400" rtl="0" eaLnBrk="1" latinLnBrk="0" hangingPunct="1">
                        <a:defRPr sz="1800" kern="1200">
                          <a:solidFill>
                            <a:schemeClr val="tx1"/>
                          </a:solidFill>
                          <a:latin typeface="ABeeZee"/>
                        </a:defRPr>
                      </a:lvl9pPr>
                    </a:lstStyle>
                    <a:p>
                      <a:pPr algn="ctr">
                        <a:spcAft>
                          <a:spcPts val="0"/>
                        </a:spcAft>
                      </a:pPr>
                      <a:r>
                        <a:rPr lang="en-GB" sz="1100" dirty="0">
                          <a:solidFill>
                            <a:schemeClr val="bg1"/>
                          </a:solidFill>
                          <a:effectLst/>
                          <a:latin typeface="ABeeZee" panose="020B0604020202020204" charset="0"/>
                        </a:rPr>
                        <a:t>Inhalation</a:t>
                      </a:r>
                      <a:endParaRPr lang="en-GB" sz="1100" dirty="0">
                        <a:solidFill>
                          <a:schemeClr val="bg1"/>
                        </a:solidFill>
                        <a:effectLst/>
                        <a:latin typeface="ABeeZee" panose="020B0604020202020204" charset="0"/>
                        <a:ea typeface="Calibri" panose="020F0502020204030204" pitchFamily="34" charset="0"/>
                        <a:cs typeface="Times New Roman" panose="02020603050405020304" pitchFamily="18" charset="0"/>
                      </a:endParaRPr>
                    </a:p>
                  </a:txBody>
                  <a:tcPr marL="65308" marR="6530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lvl1pPr marL="0" algn="l" defTabSz="914400" rtl="0" eaLnBrk="1" latinLnBrk="0" hangingPunct="1">
                        <a:defRPr sz="1800" kern="1200">
                          <a:solidFill>
                            <a:schemeClr val="tx1"/>
                          </a:solidFill>
                          <a:latin typeface="ABeeZee"/>
                        </a:defRPr>
                      </a:lvl1pPr>
                      <a:lvl2pPr marL="457200" algn="l" defTabSz="914400" rtl="0" eaLnBrk="1" latinLnBrk="0" hangingPunct="1">
                        <a:defRPr sz="1800" kern="1200">
                          <a:solidFill>
                            <a:schemeClr val="tx1"/>
                          </a:solidFill>
                          <a:latin typeface="ABeeZee"/>
                        </a:defRPr>
                      </a:lvl2pPr>
                      <a:lvl3pPr marL="914400" algn="l" defTabSz="914400" rtl="0" eaLnBrk="1" latinLnBrk="0" hangingPunct="1">
                        <a:defRPr sz="1800" kern="1200">
                          <a:solidFill>
                            <a:schemeClr val="tx1"/>
                          </a:solidFill>
                          <a:latin typeface="ABeeZee"/>
                        </a:defRPr>
                      </a:lvl3pPr>
                      <a:lvl4pPr marL="1371600" algn="l" defTabSz="914400" rtl="0" eaLnBrk="1" latinLnBrk="0" hangingPunct="1">
                        <a:defRPr sz="1800" kern="1200">
                          <a:solidFill>
                            <a:schemeClr val="tx1"/>
                          </a:solidFill>
                          <a:latin typeface="ABeeZee"/>
                        </a:defRPr>
                      </a:lvl4pPr>
                      <a:lvl5pPr marL="1828800" algn="l" defTabSz="914400" rtl="0" eaLnBrk="1" latinLnBrk="0" hangingPunct="1">
                        <a:defRPr sz="1800" kern="1200">
                          <a:solidFill>
                            <a:schemeClr val="tx1"/>
                          </a:solidFill>
                          <a:latin typeface="ABeeZee"/>
                        </a:defRPr>
                      </a:lvl5pPr>
                      <a:lvl6pPr marL="2286000" algn="l" defTabSz="914400" rtl="0" eaLnBrk="1" latinLnBrk="0" hangingPunct="1">
                        <a:defRPr sz="1800" kern="1200">
                          <a:solidFill>
                            <a:schemeClr val="tx1"/>
                          </a:solidFill>
                          <a:latin typeface="ABeeZee"/>
                        </a:defRPr>
                      </a:lvl6pPr>
                      <a:lvl7pPr marL="2743200" algn="l" defTabSz="914400" rtl="0" eaLnBrk="1" latinLnBrk="0" hangingPunct="1">
                        <a:defRPr sz="1800" kern="1200">
                          <a:solidFill>
                            <a:schemeClr val="tx1"/>
                          </a:solidFill>
                          <a:latin typeface="ABeeZee"/>
                        </a:defRPr>
                      </a:lvl7pPr>
                      <a:lvl8pPr marL="3200400" algn="l" defTabSz="914400" rtl="0" eaLnBrk="1" latinLnBrk="0" hangingPunct="1">
                        <a:defRPr sz="1800" kern="1200">
                          <a:solidFill>
                            <a:schemeClr val="tx1"/>
                          </a:solidFill>
                          <a:latin typeface="ABeeZee"/>
                        </a:defRPr>
                      </a:lvl8pPr>
                      <a:lvl9pPr marL="3657600" algn="l" defTabSz="914400" rtl="0" eaLnBrk="1" latinLnBrk="0" hangingPunct="1">
                        <a:defRPr sz="1800" kern="1200">
                          <a:solidFill>
                            <a:schemeClr val="tx1"/>
                          </a:solidFill>
                          <a:latin typeface="ABeeZee"/>
                        </a:defRPr>
                      </a:lvl9pPr>
                    </a:lstStyle>
                    <a:p>
                      <a:pPr algn="ctr">
                        <a:spcAft>
                          <a:spcPts val="0"/>
                        </a:spcAft>
                      </a:pPr>
                      <a:r>
                        <a:rPr lang="en-GB" sz="1100" dirty="0">
                          <a:solidFill>
                            <a:schemeClr val="bg1"/>
                          </a:solidFill>
                          <a:effectLst/>
                          <a:latin typeface="ABeeZee" panose="020B0604020202020204" charset="0"/>
                        </a:rPr>
                        <a:t>Exhalation</a:t>
                      </a:r>
                      <a:endParaRPr lang="en-GB" sz="1100" dirty="0">
                        <a:solidFill>
                          <a:schemeClr val="bg1"/>
                        </a:solidFill>
                        <a:effectLst/>
                        <a:latin typeface="ABeeZee" panose="020B0604020202020204" charset="0"/>
                        <a:ea typeface="Calibri" panose="020F0502020204030204" pitchFamily="34" charset="0"/>
                        <a:cs typeface="Times New Roman" panose="02020603050405020304" pitchFamily="18" charset="0"/>
                      </a:endParaRPr>
                    </a:p>
                  </a:txBody>
                  <a:tcPr marL="65308" marR="6530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896143938"/>
                  </a:ext>
                </a:extLst>
              </a:tr>
              <a:tr h="303226">
                <a:tc>
                  <a:txBody>
                    <a:bodyPr/>
                    <a:lstStyle>
                      <a:lvl1pPr marL="0" algn="l" defTabSz="914400" rtl="0" eaLnBrk="1" latinLnBrk="0" hangingPunct="1">
                        <a:defRPr sz="1800" kern="1200">
                          <a:solidFill>
                            <a:schemeClr val="tx1"/>
                          </a:solidFill>
                          <a:latin typeface="ABeeZee"/>
                        </a:defRPr>
                      </a:lvl1pPr>
                      <a:lvl2pPr marL="457200" algn="l" defTabSz="914400" rtl="0" eaLnBrk="1" latinLnBrk="0" hangingPunct="1">
                        <a:defRPr sz="1800" kern="1200">
                          <a:solidFill>
                            <a:schemeClr val="tx1"/>
                          </a:solidFill>
                          <a:latin typeface="ABeeZee"/>
                        </a:defRPr>
                      </a:lvl2pPr>
                      <a:lvl3pPr marL="914400" algn="l" defTabSz="914400" rtl="0" eaLnBrk="1" latinLnBrk="0" hangingPunct="1">
                        <a:defRPr sz="1800" kern="1200">
                          <a:solidFill>
                            <a:schemeClr val="tx1"/>
                          </a:solidFill>
                          <a:latin typeface="ABeeZee"/>
                        </a:defRPr>
                      </a:lvl3pPr>
                      <a:lvl4pPr marL="1371600" algn="l" defTabSz="914400" rtl="0" eaLnBrk="1" latinLnBrk="0" hangingPunct="1">
                        <a:defRPr sz="1800" kern="1200">
                          <a:solidFill>
                            <a:schemeClr val="tx1"/>
                          </a:solidFill>
                          <a:latin typeface="ABeeZee"/>
                        </a:defRPr>
                      </a:lvl4pPr>
                      <a:lvl5pPr marL="1828800" algn="l" defTabSz="914400" rtl="0" eaLnBrk="1" latinLnBrk="0" hangingPunct="1">
                        <a:defRPr sz="1800" kern="1200">
                          <a:solidFill>
                            <a:schemeClr val="tx1"/>
                          </a:solidFill>
                          <a:latin typeface="ABeeZee"/>
                        </a:defRPr>
                      </a:lvl5pPr>
                      <a:lvl6pPr marL="2286000" algn="l" defTabSz="914400" rtl="0" eaLnBrk="1" latinLnBrk="0" hangingPunct="1">
                        <a:defRPr sz="1800" kern="1200">
                          <a:solidFill>
                            <a:schemeClr val="tx1"/>
                          </a:solidFill>
                          <a:latin typeface="ABeeZee"/>
                        </a:defRPr>
                      </a:lvl6pPr>
                      <a:lvl7pPr marL="2743200" algn="l" defTabSz="914400" rtl="0" eaLnBrk="1" latinLnBrk="0" hangingPunct="1">
                        <a:defRPr sz="1800" kern="1200">
                          <a:solidFill>
                            <a:schemeClr val="tx1"/>
                          </a:solidFill>
                          <a:latin typeface="ABeeZee"/>
                        </a:defRPr>
                      </a:lvl7pPr>
                      <a:lvl8pPr marL="3200400" algn="l" defTabSz="914400" rtl="0" eaLnBrk="1" latinLnBrk="0" hangingPunct="1">
                        <a:defRPr sz="1800" kern="1200">
                          <a:solidFill>
                            <a:schemeClr val="tx1"/>
                          </a:solidFill>
                          <a:latin typeface="ABeeZee"/>
                        </a:defRPr>
                      </a:lvl8pPr>
                      <a:lvl9pPr marL="3657600" algn="l" defTabSz="914400" rtl="0" eaLnBrk="1" latinLnBrk="0" hangingPunct="1">
                        <a:defRPr sz="1800" kern="1200">
                          <a:solidFill>
                            <a:schemeClr val="tx1"/>
                          </a:solidFill>
                          <a:latin typeface="ABeeZee"/>
                        </a:defRPr>
                      </a:lvl9pPr>
                    </a:lstStyle>
                    <a:p>
                      <a:pPr marL="0" marR="0" lvl="0" indent="0" algn="l" defTabSz="914378" rtl="0" eaLnBrk="1" fontAlgn="auto" latinLnBrk="0" hangingPunct="1">
                        <a:lnSpc>
                          <a:spcPct val="100000"/>
                        </a:lnSpc>
                        <a:spcBef>
                          <a:spcPts val="0"/>
                        </a:spcBef>
                        <a:spcAft>
                          <a:spcPts val="0"/>
                        </a:spcAft>
                        <a:buClrTx/>
                        <a:buSzTx/>
                        <a:buFontTx/>
                        <a:buNone/>
                        <a:tabLst/>
                        <a:defRPr/>
                      </a:pPr>
                      <a:r>
                        <a:rPr lang="en-GB" sz="1100" kern="1200" dirty="0">
                          <a:solidFill>
                            <a:schemeClr val="bg1"/>
                          </a:solidFill>
                          <a:effectLst/>
                          <a:latin typeface="ABeeZee" panose="020B0604020202020204" charset="0"/>
                          <a:ea typeface="+mn-ea"/>
                          <a:cs typeface="+mn-cs"/>
                        </a:rPr>
                        <a:t>Intercostal muscles</a:t>
                      </a:r>
                      <a:endParaRPr lang="en-GB" sz="1100" kern="1200" dirty="0">
                        <a:solidFill>
                          <a:schemeClr val="bg1"/>
                        </a:solidFill>
                        <a:effectLst/>
                        <a:latin typeface="ABeeZee" panose="020B0604020202020204" charset="0"/>
                        <a:ea typeface="Calibri" panose="020F0502020204030204" pitchFamily="34" charset="0"/>
                        <a:cs typeface="Times New Roman" panose="02020603050405020304" pitchFamily="18" charset="0"/>
                      </a:endParaRPr>
                    </a:p>
                  </a:txBody>
                  <a:tcPr marL="65308" marR="6530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lvl1pPr marL="0" algn="l" defTabSz="914400" rtl="0" eaLnBrk="1" latinLnBrk="0" hangingPunct="1">
                        <a:defRPr sz="1800" kern="1200">
                          <a:solidFill>
                            <a:schemeClr val="tx1"/>
                          </a:solidFill>
                          <a:latin typeface="ABeeZee"/>
                        </a:defRPr>
                      </a:lvl1pPr>
                      <a:lvl2pPr marL="457200" algn="l" defTabSz="914400" rtl="0" eaLnBrk="1" latinLnBrk="0" hangingPunct="1">
                        <a:defRPr sz="1800" kern="1200">
                          <a:solidFill>
                            <a:schemeClr val="tx1"/>
                          </a:solidFill>
                          <a:latin typeface="ABeeZee"/>
                        </a:defRPr>
                      </a:lvl2pPr>
                      <a:lvl3pPr marL="914400" algn="l" defTabSz="914400" rtl="0" eaLnBrk="1" latinLnBrk="0" hangingPunct="1">
                        <a:defRPr sz="1800" kern="1200">
                          <a:solidFill>
                            <a:schemeClr val="tx1"/>
                          </a:solidFill>
                          <a:latin typeface="ABeeZee"/>
                        </a:defRPr>
                      </a:lvl3pPr>
                      <a:lvl4pPr marL="1371600" algn="l" defTabSz="914400" rtl="0" eaLnBrk="1" latinLnBrk="0" hangingPunct="1">
                        <a:defRPr sz="1800" kern="1200">
                          <a:solidFill>
                            <a:schemeClr val="tx1"/>
                          </a:solidFill>
                          <a:latin typeface="ABeeZee"/>
                        </a:defRPr>
                      </a:lvl4pPr>
                      <a:lvl5pPr marL="1828800" algn="l" defTabSz="914400" rtl="0" eaLnBrk="1" latinLnBrk="0" hangingPunct="1">
                        <a:defRPr sz="1800" kern="1200">
                          <a:solidFill>
                            <a:schemeClr val="tx1"/>
                          </a:solidFill>
                          <a:latin typeface="ABeeZee"/>
                        </a:defRPr>
                      </a:lvl5pPr>
                      <a:lvl6pPr marL="2286000" algn="l" defTabSz="914400" rtl="0" eaLnBrk="1" latinLnBrk="0" hangingPunct="1">
                        <a:defRPr sz="1800" kern="1200">
                          <a:solidFill>
                            <a:schemeClr val="tx1"/>
                          </a:solidFill>
                          <a:latin typeface="ABeeZee"/>
                        </a:defRPr>
                      </a:lvl6pPr>
                      <a:lvl7pPr marL="2743200" algn="l" defTabSz="914400" rtl="0" eaLnBrk="1" latinLnBrk="0" hangingPunct="1">
                        <a:defRPr sz="1800" kern="1200">
                          <a:solidFill>
                            <a:schemeClr val="tx1"/>
                          </a:solidFill>
                          <a:latin typeface="ABeeZee"/>
                        </a:defRPr>
                      </a:lvl7pPr>
                      <a:lvl8pPr marL="3200400" algn="l" defTabSz="914400" rtl="0" eaLnBrk="1" latinLnBrk="0" hangingPunct="1">
                        <a:defRPr sz="1800" kern="1200">
                          <a:solidFill>
                            <a:schemeClr val="tx1"/>
                          </a:solidFill>
                          <a:latin typeface="ABeeZee"/>
                        </a:defRPr>
                      </a:lvl8pPr>
                      <a:lvl9pPr marL="3657600" algn="l" defTabSz="914400" rtl="0" eaLnBrk="1" latinLnBrk="0" hangingPunct="1">
                        <a:defRPr sz="1800" kern="1200">
                          <a:solidFill>
                            <a:schemeClr val="tx1"/>
                          </a:solidFill>
                          <a:latin typeface="ABeeZee"/>
                        </a:defRPr>
                      </a:lvl9pPr>
                    </a:lstStyle>
                    <a:p>
                      <a:pPr algn="ctr">
                        <a:spcAft>
                          <a:spcPts val="0"/>
                        </a:spcAft>
                      </a:pPr>
                      <a:r>
                        <a:rPr lang="en-GB" sz="1100" dirty="0">
                          <a:solidFill>
                            <a:schemeClr val="bg1"/>
                          </a:solidFill>
                          <a:effectLst/>
                          <a:latin typeface="ABeeZee" panose="020B0604020202020204" charset="0"/>
                          <a:ea typeface="Calibri" panose="020F0502020204030204" pitchFamily="34" charset="0"/>
                          <a:cs typeface="Times New Roman" panose="02020603050405020304" pitchFamily="18" charset="0"/>
                        </a:rPr>
                        <a:t>contract</a:t>
                      </a:r>
                    </a:p>
                  </a:txBody>
                  <a:tcPr marL="65308" marR="6530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BeeZee"/>
                        </a:defRPr>
                      </a:lvl1pPr>
                      <a:lvl2pPr marL="457200" algn="l" defTabSz="914400" rtl="0" eaLnBrk="1" latinLnBrk="0" hangingPunct="1">
                        <a:defRPr sz="1800" kern="1200">
                          <a:solidFill>
                            <a:schemeClr val="tx1"/>
                          </a:solidFill>
                          <a:latin typeface="ABeeZee"/>
                        </a:defRPr>
                      </a:lvl2pPr>
                      <a:lvl3pPr marL="914400" algn="l" defTabSz="914400" rtl="0" eaLnBrk="1" latinLnBrk="0" hangingPunct="1">
                        <a:defRPr sz="1800" kern="1200">
                          <a:solidFill>
                            <a:schemeClr val="tx1"/>
                          </a:solidFill>
                          <a:latin typeface="ABeeZee"/>
                        </a:defRPr>
                      </a:lvl3pPr>
                      <a:lvl4pPr marL="1371600" algn="l" defTabSz="914400" rtl="0" eaLnBrk="1" latinLnBrk="0" hangingPunct="1">
                        <a:defRPr sz="1800" kern="1200">
                          <a:solidFill>
                            <a:schemeClr val="tx1"/>
                          </a:solidFill>
                          <a:latin typeface="ABeeZee"/>
                        </a:defRPr>
                      </a:lvl4pPr>
                      <a:lvl5pPr marL="1828800" algn="l" defTabSz="914400" rtl="0" eaLnBrk="1" latinLnBrk="0" hangingPunct="1">
                        <a:defRPr sz="1800" kern="1200">
                          <a:solidFill>
                            <a:schemeClr val="tx1"/>
                          </a:solidFill>
                          <a:latin typeface="ABeeZee"/>
                        </a:defRPr>
                      </a:lvl5pPr>
                      <a:lvl6pPr marL="2286000" algn="l" defTabSz="914400" rtl="0" eaLnBrk="1" latinLnBrk="0" hangingPunct="1">
                        <a:defRPr sz="1800" kern="1200">
                          <a:solidFill>
                            <a:schemeClr val="tx1"/>
                          </a:solidFill>
                          <a:latin typeface="ABeeZee"/>
                        </a:defRPr>
                      </a:lvl6pPr>
                      <a:lvl7pPr marL="2743200" algn="l" defTabSz="914400" rtl="0" eaLnBrk="1" latinLnBrk="0" hangingPunct="1">
                        <a:defRPr sz="1800" kern="1200">
                          <a:solidFill>
                            <a:schemeClr val="tx1"/>
                          </a:solidFill>
                          <a:latin typeface="ABeeZee"/>
                        </a:defRPr>
                      </a:lvl7pPr>
                      <a:lvl8pPr marL="3200400" algn="l" defTabSz="914400" rtl="0" eaLnBrk="1" latinLnBrk="0" hangingPunct="1">
                        <a:defRPr sz="1800" kern="1200">
                          <a:solidFill>
                            <a:schemeClr val="tx1"/>
                          </a:solidFill>
                          <a:latin typeface="ABeeZee"/>
                        </a:defRPr>
                      </a:lvl8pPr>
                      <a:lvl9pPr marL="3657600" algn="l" defTabSz="914400" rtl="0" eaLnBrk="1" latinLnBrk="0" hangingPunct="1">
                        <a:defRPr sz="1800" kern="1200">
                          <a:solidFill>
                            <a:schemeClr val="tx1"/>
                          </a:solidFill>
                          <a:latin typeface="ABeeZee"/>
                        </a:defRPr>
                      </a:lvl9pPr>
                    </a:lstStyle>
                    <a:p>
                      <a:pPr algn="ctr">
                        <a:spcAft>
                          <a:spcPts val="0"/>
                        </a:spcAft>
                      </a:pPr>
                      <a:r>
                        <a:rPr lang="en-GB" sz="1100" dirty="0">
                          <a:solidFill>
                            <a:schemeClr val="bg1"/>
                          </a:solidFill>
                          <a:effectLst/>
                          <a:latin typeface="ABeeZee" panose="020B0604020202020204" charset="0"/>
                          <a:ea typeface="Calibri" panose="020F0502020204030204" pitchFamily="34" charset="0"/>
                          <a:cs typeface="Times New Roman" panose="02020603050405020304" pitchFamily="18" charset="0"/>
                        </a:rPr>
                        <a:t>relax</a:t>
                      </a:r>
                    </a:p>
                  </a:txBody>
                  <a:tcPr marL="65308" marR="6530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75372749"/>
                  </a:ext>
                </a:extLst>
              </a:tr>
              <a:tr h="303226">
                <a:tc>
                  <a:txBody>
                    <a:bodyPr/>
                    <a:lstStyle>
                      <a:lvl1pPr marL="0" algn="l" defTabSz="914400" rtl="0" eaLnBrk="1" latinLnBrk="0" hangingPunct="1">
                        <a:defRPr sz="1800" kern="1200">
                          <a:solidFill>
                            <a:schemeClr val="tx1"/>
                          </a:solidFill>
                          <a:latin typeface="ABeeZee"/>
                        </a:defRPr>
                      </a:lvl1pPr>
                      <a:lvl2pPr marL="457200" algn="l" defTabSz="914400" rtl="0" eaLnBrk="1" latinLnBrk="0" hangingPunct="1">
                        <a:defRPr sz="1800" kern="1200">
                          <a:solidFill>
                            <a:schemeClr val="tx1"/>
                          </a:solidFill>
                          <a:latin typeface="ABeeZee"/>
                        </a:defRPr>
                      </a:lvl2pPr>
                      <a:lvl3pPr marL="914400" algn="l" defTabSz="914400" rtl="0" eaLnBrk="1" latinLnBrk="0" hangingPunct="1">
                        <a:defRPr sz="1800" kern="1200">
                          <a:solidFill>
                            <a:schemeClr val="tx1"/>
                          </a:solidFill>
                          <a:latin typeface="ABeeZee"/>
                        </a:defRPr>
                      </a:lvl3pPr>
                      <a:lvl4pPr marL="1371600" algn="l" defTabSz="914400" rtl="0" eaLnBrk="1" latinLnBrk="0" hangingPunct="1">
                        <a:defRPr sz="1800" kern="1200">
                          <a:solidFill>
                            <a:schemeClr val="tx1"/>
                          </a:solidFill>
                          <a:latin typeface="ABeeZee"/>
                        </a:defRPr>
                      </a:lvl4pPr>
                      <a:lvl5pPr marL="1828800" algn="l" defTabSz="914400" rtl="0" eaLnBrk="1" latinLnBrk="0" hangingPunct="1">
                        <a:defRPr sz="1800" kern="1200">
                          <a:solidFill>
                            <a:schemeClr val="tx1"/>
                          </a:solidFill>
                          <a:latin typeface="ABeeZee"/>
                        </a:defRPr>
                      </a:lvl5pPr>
                      <a:lvl6pPr marL="2286000" algn="l" defTabSz="914400" rtl="0" eaLnBrk="1" latinLnBrk="0" hangingPunct="1">
                        <a:defRPr sz="1800" kern="1200">
                          <a:solidFill>
                            <a:schemeClr val="tx1"/>
                          </a:solidFill>
                          <a:latin typeface="ABeeZee"/>
                        </a:defRPr>
                      </a:lvl6pPr>
                      <a:lvl7pPr marL="2743200" algn="l" defTabSz="914400" rtl="0" eaLnBrk="1" latinLnBrk="0" hangingPunct="1">
                        <a:defRPr sz="1800" kern="1200">
                          <a:solidFill>
                            <a:schemeClr val="tx1"/>
                          </a:solidFill>
                          <a:latin typeface="ABeeZee"/>
                        </a:defRPr>
                      </a:lvl7pPr>
                      <a:lvl8pPr marL="3200400" algn="l" defTabSz="914400" rtl="0" eaLnBrk="1" latinLnBrk="0" hangingPunct="1">
                        <a:defRPr sz="1800" kern="1200">
                          <a:solidFill>
                            <a:schemeClr val="tx1"/>
                          </a:solidFill>
                          <a:latin typeface="ABeeZee"/>
                        </a:defRPr>
                      </a:lvl8pPr>
                      <a:lvl9pPr marL="3657600" algn="l" defTabSz="914400" rtl="0" eaLnBrk="1" latinLnBrk="0" hangingPunct="1">
                        <a:defRPr sz="1800" kern="1200">
                          <a:solidFill>
                            <a:schemeClr val="tx1"/>
                          </a:solidFill>
                          <a:latin typeface="ABeeZee"/>
                        </a:defRPr>
                      </a:lvl9pPr>
                    </a:lstStyle>
                    <a:p>
                      <a:pPr marL="0" marR="0" lvl="0" indent="0" algn="l" defTabSz="914378" rtl="0" eaLnBrk="1" fontAlgn="auto" latinLnBrk="0" hangingPunct="1">
                        <a:lnSpc>
                          <a:spcPct val="100000"/>
                        </a:lnSpc>
                        <a:spcBef>
                          <a:spcPts val="0"/>
                        </a:spcBef>
                        <a:spcAft>
                          <a:spcPts val="0"/>
                        </a:spcAft>
                        <a:buClrTx/>
                        <a:buSzTx/>
                        <a:buFontTx/>
                        <a:buNone/>
                        <a:tabLst/>
                        <a:defRPr/>
                      </a:pPr>
                      <a:r>
                        <a:rPr lang="en-GB" sz="1100" kern="1200" dirty="0">
                          <a:solidFill>
                            <a:schemeClr val="bg1"/>
                          </a:solidFill>
                          <a:effectLst/>
                          <a:latin typeface="ABeeZee" panose="020B0604020202020204" charset="0"/>
                          <a:ea typeface="+mn-ea"/>
                          <a:cs typeface="+mn-cs"/>
                        </a:rPr>
                        <a:t>Ribcage</a:t>
                      </a:r>
                    </a:p>
                  </a:txBody>
                  <a:tcPr marL="65308" marR="6530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lvl1pPr marL="0" algn="l" defTabSz="914400" rtl="0" eaLnBrk="1" latinLnBrk="0" hangingPunct="1">
                        <a:defRPr sz="1800" kern="1200">
                          <a:solidFill>
                            <a:schemeClr val="tx1"/>
                          </a:solidFill>
                          <a:latin typeface="ABeeZee"/>
                        </a:defRPr>
                      </a:lvl1pPr>
                      <a:lvl2pPr marL="457200" algn="l" defTabSz="914400" rtl="0" eaLnBrk="1" latinLnBrk="0" hangingPunct="1">
                        <a:defRPr sz="1800" kern="1200">
                          <a:solidFill>
                            <a:schemeClr val="tx1"/>
                          </a:solidFill>
                          <a:latin typeface="ABeeZee"/>
                        </a:defRPr>
                      </a:lvl2pPr>
                      <a:lvl3pPr marL="914400" algn="l" defTabSz="914400" rtl="0" eaLnBrk="1" latinLnBrk="0" hangingPunct="1">
                        <a:defRPr sz="1800" kern="1200">
                          <a:solidFill>
                            <a:schemeClr val="tx1"/>
                          </a:solidFill>
                          <a:latin typeface="ABeeZee"/>
                        </a:defRPr>
                      </a:lvl3pPr>
                      <a:lvl4pPr marL="1371600" algn="l" defTabSz="914400" rtl="0" eaLnBrk="1" latinLnBrk="0" hangingPunct="1">
                        <a:defRPr sz="1800" kern="1200">
                          <a:solidFill>
                            <a:schemeClr val="tx1"/>
                          </a:solidFill>
                          <a:latin typeface="ABeeZee"/>
                        </a:defRPr>
                      </a:lvl4pPr>
                      <a:lvl5pPr marL="1828800" algn="l" defTabSz="914400" rtl="0" eaLnBrk="1" latinLnBrk="0" hangingPunct="1">
                        <a:defRPr sz="1800" kern="1200">
                          <a:solidFill>
                            <a:schemeClr val="tx1"/>
                          </a:solidFill>
                          <a:latin typeface="ABeeZee"/>
                        </a:defRPr>
                      </a:lvl5pPr>
                      <a:lvl6pPr marL="2286000" algn="l" defTabSz="914400" rtl="0" eaLnBrk="1" latinLnBrk="0" hangingPunct="1">
                        <a:defRPr sz="1800" kern="1200">
                          <a:solidFill>
                            <a:schemeClr val="tx1"/>
                          </a:solidFill>
                          <a:latin typeface="ABeeZee"/>
                        </a:defRPr>
                      </a:lvl6pPr>
                      <a:lvl7pPr marL="2743200" algn="l" defTabSz="914400" rtl="0" eaLnBrk="1" latinLnBrk="0" hangingPunct="1">
                        <a:defRPr sz="1800" kern="1200">
                          <a:solidFill>
                            <a:schemeClr val="tx1"/>
                          </a:solidFill>
                          <a:latin typeface="ABeeZee"/>
                        </a:defRPr>
                      </a:lvl7pPr>
                      <a:lvl8pPr marL="3200400" algn="l" defTabSz="914400" rtl="0" eaLnBrk="1" latinLnBrk="0" hangingPunct="1">
                        <a:defRPr sz="1800" kern="1200">
                          <a:solidFill>
                            <a:schemeClr val="tx1"/>
                          </a:solidFill>
                          <a:latin typeface="ABeeZee"/>
                        </a:defRPr>
                      </a:lvl8pPr>
                      <a:lvl9pPr marL="3657600" algn="l" defTabSz="914400" rtl="0" eaLnBrk="1" latinLnBrk="0" hangingPunct="1">
                        <a:defRPr sz="1800" kern="1200">
                          <a:solidFill>
                            <a:schemeClr val="tx1"/>
                          </a:solidFill>
                          <a:latin typeface="ABeeZee"/>
                        </a:defRPr>
                      </a:lvl9pPr>
                    </a:lstStyle>
                    <a:p>
                      <a:pPr algn="ctr">
                        <a:spcAft>
                          <a:spcPts val="0"/>
                        </a:spcAft>
                      </a:pPr>
                      <a:r>
                        <a:rPr lang="en-GB" sz="1100" dirty="0">
                          <a:solidFill>
                            <a:schemeClr val="bg1"/>
                          </a:solidFill>
                          <a:effectLst/>
                          <a:latin typeface="ABeeZee" panose="020B0604020202020204" charset="0"/>
                        </a:rPr>
                        <a:t>  pulled up and out</a:t>
                      </a:r>
                    </a:p>
                  </a:txBody>
                  <a:tcPr marL="65308" marR="6530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BeeZee"/>
                        </a:defRPr>
                      </a:lvl1pPr>
                      <a:lvl2pPr marL="457200" algn="l" defTabSz="914400" rtl="0" eaLnBrk="1" latinLnBrk="0" hangingPunct="1">
                        <a:defRPr sz="1800" kern="1200">
                          <a:solidFill>
                            <a:schemeClr val="tx1"/>
                          </a:solidFill>
                          <a:latin typeface="ABeeZee"/>
                        </a:defRPr>
                      </a:lvl2pPr>
                      <a:lvl3pPr marL="914400" algn="l" defTabSz="914400" rtl="0" eaLnBrk="1" latinLnBrk="0" hangingPunct="1">
                        <a:defRPr sz="1800" kern="1200">
                          <a:solidFill>
                            <a:schemeClr val="tx1"/>
                          </a:solidFill>
                          <a:latin typeface="ABeeZee"/>
                        </a:defRPr>
                      </a:lvl3pPr>
                      <a:lvl4pPr marL="1371600" algn="l" defTabSz="914400" rtl="0" eaLnBrk="1" latinLnBrk="0" hangingPunct="1">
                        <a:defRPr sz="1800" kern="1200">
                          <a:solidFill>
                            <a:schemeClr val="tx1"/>
                          </a:solidFill>
                          <a:latin typeface="ABeeZee"/>
                        </a:defRPr>
                      </a:lvl4pPr>
                      <a:lvl5pPr marL="1828800" algn="l" defTabSz="914400" rtl="0" eaLnBrk="1" latinLnBrk="0" hangingPunct="1">
                        <a:defRPr sz="1800" kern="1200">
                          <a:solidFill>
                            <a:schemeClr val="tx1"/>
                          </a:solidFill>
                          <a:latin typeface="ABeeZee"/>
                        </a:defRPr>
                      </a:lvl5pPr>
                      <a:lvl6pPr marL="2286000" algn="l" defTabSz="914400" rtl="0" eaLnBrk="1" latinLnBrk="0" hangingPunct="1">
                        <a:defRPr sz="1800" kern="1200">
                          <a:solidFill>
                            <a:schemeClr val="tx1"/>
                          </a:solidFill>
                          <a:latin typeface="ABeeZee"/>
                        </a:defRPr>
                      </a:lvl6pPr>
                      <a:lvl7pPr marL="2743200" algn="l" defTabSz="914400" rtl="0" eaLnBrk="1" latinLnBrk="0" hangingPunct="1">
                        <a:defRPr sz="1800" kern="1200">
                          <a:solidFill>
                            <a:schemeClr val="tx1"/>
                          </a:solidFill>
                          <a:latin typeface="ABeeZee"/>
                        </a:defRPr>
                      </a:lvl7pPr>
                      <a:lvl8pPr marL="3200400" algn="l" defTabSz="914400" rtl="0" eaLnBrk="1" latinLnBrk="0" hangingPunct="1">
                        <a:defRPr sz="1800" kern="1200">
                          <a:solidFill>
                            <a:schemeClr val="tx1"/>
                          </a:solidFill>
                          <a:latin typeface="ABeeZee"/>
                        </a:defRPr>
                      </a:lvl8pPr>
                      <a:lvl9pPr marL="3657600" algn="l" defTabSz="914400" rtl="0" eaLnBrk="1" latinLnBrk="0" hangingPunct="1">
                        <a:defRPr sz="1800" kern="1200">
                          <a:solidFill>
                            <a:schemeClr val="tx1"/>
                          </a:solidFill>
                          <a:latin typeface="ABeeZee"/>
                        </a:defRPr>
                      </a:lvl9pPr>
                    </a:lstStyle>
                    <a:p>
                      <a:pPr algn="ctr">
                        <a:spcAft>
                          <a:spcPts val="0"/>
                        </a:spcAft>
                      </a:pPr>
                      <a:r>
                        <a:rPr lang="en-GB" sz="1100" dirty="0">
                          <a:solidFill>
                            <a:schemeClr val="bg1"/>
                          </a:solidFill>
                          <a:effectLst/>
                          <a:latin typeface="ABeeZee" panose="020B0604020202020204" charset="0"/>
                        </a:rPr>
                        <a:t>released down and in </a:t>
                      </a:r>
                      <a:endParaRPr lang="en-GB" sz="1100" dirty="0">
                        <a:solidFill>
                          <a:schemeClr val="bg1"/>
                        </a:solidFill>
                        <a:effectLst/>
                        <a:latin typeface="ABeeZee" panose="020B0604020202020204" charset="0"/>
                        <a:ea typeface="Calibri" panose="020F0502020204030204" pitchFamily="34" charset="0"/>
                        <a:cs typeface="Times New Roman" panose="02020603050405020304" pitchFamily="18" charset="0"/>
                      </a:endParaRPr>
                    </a:p>
                  </a:txBody>
                  <a:tcPr marL="65308" marR="6530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0729333"/>
                  </a:ext>
                </a:extLst>
              </a:tr>
              <a:tr h="323274">
                <a:tc>
                  <a:txBody>
                    <a:bodyPr/>
                    <a:lstStyle>
                      <a:lvl1pPr marL="0" algn="l" defTabSz="914400" rtl="0" eaLnBrk="1" latinLnBrk="0" hangingPunct="1">
                        <a:defRPr sz="1800" kern="1200">
                          <a:solidFill>
                            <a:schemeClr val="tx1"/>
                          </a:solidFill>
                          <a:latin typeface="ABeeZee"/>
                        </a:defRPr>
                      </a:lvl1pPr>
                      <a:lvl2pPr marL="457200" algn="l" defTabSz="914400" rtl="0" eaLnBrk="1" latinLnBrk="0" hangingPunct="1">
                        <a:defRPr sz="1800" kern="1200">
                          <a:solidFill>
                            <a:schemeClr val="tx1"/>
                          </a:solidFill>
                          <a:latin typeface="ABeeZee"/>
                        </a:defRPr>
                      </a:lvl2pPr>
                      <a:lvl3pPr marL="914400" algn="l" defTabSz="914400" rtl="0" eaLnBrk="1" latinLnBrk="0" hangingPunct="1">
                        <a:defRPr sz="1800" kern="1200">
                          <a:solidFill>
                            <a:schemeClr val="tx1"/>
                          </a:solidFill>
                          <a:latin typeface="ABeeZee"/>
                        </a:defRPr>
                      </a:lvl3pPr>
                      <a:lvl4pPr marL="1371600" algn="l" defTabSz="914400" rtl="0" eaLnBrk="1" latinLnBrk="0" hangingPunct="1">
                        <a:defRPr sz="1800" kern="1200">
                          <a:solidFill>
                            <a:schemeClr val="tx1"/>
                          </a:solidFill>
                          <a:latin typeface="ABeeZee"/>
                        </a:defRPr>
                      </a:lvl4pPr>
                      <a:lvl5pPr marL="1828800" algn="l" defTabSz="914400" rtl="0" eaLnBrk="1" latinLnBrk="0" hangingPunct="1">
                        <a:defRPr sz="1800" kern="1200">
                          <a:solidFill>
                            <a:schemeClr val="tx1"/>
                          </a:solidFill>
                          <a:latin typeface="ABeeZee"/>
                        </a:defRPr>
                      </a:lvl5pPr>
                      <a:lvl6pPr marL="2286000" algn="l" defTabSz="914400" rtl="0" eaLnBrk="1" latinLnBrk="0" hangingPunct="1">
                        <a:defRPr sz="1800" kern="1200">
                          <a:solidFill>
                            <a:schemeClr val="tx1"/>
                          </a:solidFill>
                          <a:latin typeface="ABeeZee"/>
                        </a:defRPr>
                      </a:lvl6pPr>
                      <a:lvl7pPr marL="2743200" algn="l" defTabSz="914400" rtl="0" eaLnBrk="1" latinLnBrk="0" hangingPunct="1">
                        <a:defRPr sz="1800" kern="1200">
                          <a:solidFill>
                            <a:schemeClr val="tx1"/>
                          </a:solidFill>
                          <a:latin typeface="ABeeZee"/>
                        </a:defRPr>
                      </a:lvl7pPr>
                      <a:lvl8pPr marL="3200400" algn="l" defTabSz="914400" rtl="0" eaLnBrk="1" latinLnBrk="0" hangingPunct="1">
                        <a:defRPr sz="1800" kern="1200">
                          <a:solidFill>
                            <a:schemeClr val="tx1"/>
                          </a:solidFill>
                          <a:latin typeface="ABeeZee"/>
                        </a:defRPr>
                      </a:lvl8pPr>
                      <a:lvl9pPr marL="3657600" algn="l" defTabSz="914400" rtl="0" eaLnBrk="1" latinLnBrk="0" hangingPunct="1">
                        <a:defRPr sz="1800" kern="1200">
                          <a:solidFill>
                            <a:schemeClr val="tx1"/>
                          </a:solidFill>
                          <a:latin typeface="ABeeZee"/>
                        </a:defRPr>
                      </a:lvl9pPr>
                    </a:lstStyle>
                    <a:p>
                      <a:pPr marL="0" marR="0" lvl="0" indent="0" algn="l" defTabSz="914378" rtl="0" eaLnBrk="1" fontAlgn="auto" latinLnBrk="0" hangingPunct="1">
                        <a:lnSpc>
                          <a:spcPct val="100000"/>
                        </a:lnSpc>
                        <a:spcBef>
                          <a:spcPts val="0"/>
                        </a:spcBef>
                        <a:spcAft>
                          <a:spcPts val="0"/>
                        </a:spcAft>
                        <a:buClrTx/>
                        <a:buSzTx/>
                        <a:buFontTx/>
                        <a:buNone/>
                        <a:tabLst/>
                        <a:defRPr/>
                      </a:pPr>
                      <a:r>
                        <a:rPr lang="en-GB" sz="1100" kern="1200" dirty="0">
                          <a:solidFill>
                            <a:schemeClr val="bg1"/>
                          </a:solidFill>
                          <a:effectLst/>
                          <a:latin typeface="ABeeZee" panose="020B0604020202020204" charset="0"/>
                          <a:ea typeface="+mn-ea"/>
                          <a:cs typeface="+mn-cs"/>
                        </a:rPr>
                        <a:t>Diaphragm</a:t>
                      </a:r>
                      <a:endParaRPr lang="en-GB" sz="1100" kern="1200" dirty="0">
                        <a:solidFill>
                          <a:schemeClr val="bg1"/>
                        </a:solidFill>
                        <a:effectLst/>
                        <a:latin typeface="ABeeZee" panose="020B0604020202020204" charset="0"/>
                        <a:ea typeface="Calibri" panose="020F0502020204030204" pitchFamily="34" charset="0"/>
                        <a:cs typeface="Times New Roman" panose="02020603050405020304" pitchFamily="18" charset="0"/>
                      </a:endParaRPr>
                    </a:p>
                  </a:txBody>
                  <a:tcPr marL="65308" marR="6530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lvl1pPr marL="0" algn="l" defTabSz="914400" rtl="0" eaLnBrk="1" latinLnBrk="0" hangingPunct="1">
                        <a:defRPr sz="1800" kern="1200">
                          <a:solidFill>
                            <a:schemeClr val="tx1"/>
                          </a:solidFill>
                          <a:latin typeface="ABeeZee"/>
                        </a:defRPr>
                      </a:lvl1pPr>
                      <a:lvl2pPr marL="457200" algn="l" defTabSz="914400" rtl="0" eaLnBrk="1" latinLnBrk="0" hangingPunct="1">
                        <a:defRPr sz="1800" kern="1200">
                          <a:solidFill>
                            <a:schemeClr val="tx1"/>
                          </a:solidFill>
                          <a:latin typeface="ABeeZee"/>
                        </a:defRPr>
                      </a:lvl2pPr>
                      <a:lvl3pPr marL="914400" algn="l" defTabSz="914400" rtl="0" eaLnBrk="1" latinLnBrk="0" hangingPunct="1">
                        <a:defRPr sz="1800" kern="1200">
                          <a:solidFill>
                            <a:schemeClr val="tx1"/>
                          </a:solidFill>
                          <a:latin typeface="ABeeZee"/>
                        </a:defRPr>
                      </a:lvl3pPr>
                      <a:lvl4pPr marL="1371600" algn="l" defTabSz="914400" rtl="0" eaLnBrk="1" latinLnBrk="0" hangingPunct="1">
                        <a:defRPr sz="1800" kern="1200">
                          <a:solidFill>
                            <a:schemeClr val="tx1"/>
                          </a:solidFill>
                          <a:latin typeface="ABeeZee"/>
                        </a:defRPr>
                      </a:lvl4pPr>
                      <a:lvl5pPr marL="1828800" algn="l" defTabSz="914400" rtl="0" eaLnBrk="1" latinLnBrk="0" hangingPunct="1">
                        <a:defRPr sz="1800" kern="1200">
                          <a:solidFill>
                            <a:schemeClr val="tx1"/>
                          </a:solidFill>
                          <a:latin typeface="ABeeZee"/>
                        </a:defRPr>
                      </a:lvl5pPr>
                      <a:lvl6pPr marL="2286000" algn="l" defTabSz="914400" rtl="0" eaLnBrk="1" latinLnBrk="0" hangingPunct="1">
                        <a:defRPr sz="1800" kern="1200">
                          <a:solidFill>
                            <a:schemeClr val="tx1"/>
                          </a:solidFill>
                          <a:latin typeface="ABeeZee"/>
                        </a:defRPr>
                      </a:lvl6pPr>
                      <a:lvl7pPr marL="2743200" algn="l" defTabSz="914400" rtl="0" eaLnBrk="1" latinLnBrk="0" hangingPunct="1">
                        <a:defRPr sz="1800" kern="1200">
                          <a:solidFill>
                            <a:schemeClr val="tx1"/>
                          </a:solidFill>
                          <a:latin typeface="ABeeZee"/>
                        </a:defRPr>
                      </a:lvl7pPr>
                      <a:lvl8pPr marL="3200400" algn="l" defTabSz="914400" rtl="0" eaLnBrk="1" latinLnBrk="0" hangingPunct="1">
                        <a:defRPr sz="1800" kern="1200">
                          <a:solidFill>
                            <a:schemeClr val="tx1"/>
                          </a:solidFill>
                          <a:latin typeface="ABeeZee"/>
                        </a:defRPr>
                      </a:lvl8pPr>
                      <a:lvl9pPr marL="3657600" algn="l" defTabSz="914400" rtl="0" eaLnBrk="1" latinLnBrk="0" hangingPunct="1">
                        <a:defRPr sz="1800" kern="1200">
                          <a:solidFill>
                            <a:schemeClr val="tx1"/>
                          </a:solidFill>
                          <a:latin typeface="ABeeZee"/>
                        </a:defRPr>
                      </a:lvl9pPr>
                    </a:lstStyle>
                    <a:p>
                      <a:pPr algn="ctr">
                        <a:spcAft>
                          <a:spcPts val="0"/>
                        </a:spcAft>
                      </a:pPr>
                      <a:r>
                        <a:rPr lang="en-GB" sz="1100" dirty="0">
                          <a:solidFill>
                            <a:schemeClr val="bg1"/>
                          </a:solidFill>
                          <a:effectLst/>
                          <a:latin typeface="ABeeZee" panose="020B0604020202020204" charset="0"/>
                          <a:ea typeface="Calibri" panose="020F0502020204030204" pitchFamily="34" charset="0"/>
                          <a:cs typeface="Times New Roman" panose="02020603050405020304" pitchFamily="18" charset="0"/>
                        </a:rPr>
                        <a:t>contracts </a:t>
                      </a:r>
                      <a:br>
                        <a:rPr lang="en-GB" sz="1100" dirty="0">
                          <a:solidFill>
                            <a:schemeClr val="bg1"/>
                          </a:solidFill>
                          <a:effectLst/>
                          <a:latin typeface="ABeeZee" panose="020B0604020202020204" charset="0"/>
                          <a:ea typeface="Calibri" panose="020F0502020204030204" pitchFamily="34" charset="0"/>
                          <a:cs typeface="Times New Roman" panose="02020603050405020304" pitchFamily="18" charset="0"/>
                        </a:rPr>
                      </a:br>
                      <a:r>
                        <a:rPr lang="en-GB" sz="1100" dirty="0">
                          <a:solidFill>
                            <a:schemeClr val="bg1"/>
                          </a:solidFill>
                          <a:effectLst/>
                          <a:latin typeface="ABeeZee" panose="020B0604020202020204" charset="0"/>
                          <a:ea typeface="Calibri" panose="020F0502020204030204" pitchFamily="34" charset="0"/>
                          <a:cs typeface="Times New Roman" panose="02020603050405020304" pitchFamily="18" charset="0"/>
                        </a:rPr>
                        <a:t>and moves downwards</a:t>
                      </a:r>
                    </a:p>
                  </a:txBody>
                  <a:tcPr marL="65308" marR="6530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BeeZee"/>
                        </a:defRPr>
                      </a:lvl1pPr>
                      <a:lvl2pPr marL="457200" algn="l" defTabSz="914400" rtl="0" eaLnBrk="1" latinLnBrk="0" hangingPunct="1">
                        <a:defRPr sz="1800" kern="1200">
                          <a:solidFill>
                            <a:schemeClr val="tx1"/>
                          </a:solidFill>
                          <a:latin typeface="ABeeZee"/>
                        </a:defRPr>
                      </a:lvl2pPr>
                      <a:lvl3pPr marL="914400" algn="l" defTabSz="914400" rtl="0" eaLnBrk="1" latinLnBrk="0" hangingPunct="1">
                        <a:defRPr sz="1800" kern="1200">
                          <a:solidFill>
                            <a:schemeClr val="tx1"/>
                          </a:solidFill>
                          <a:latin typeface="ABeeZee"/>
                        </a:defRPr>
                      </a:lvl3pPr>
                      <a:lvl4pPr marL="1371600" algn="l" defTabSz="914400" rtl="0" eaLnBrk="1" latinLnBrk="0" hangingPunct="1">
                        <a:defRPr sz="1800" kern="1200">
                          <a:solidFill>
                            <a:schemeClr val="tx1"/>
                          </a:solidFill>
                          <a:latin typeface="ABeeZee"/>
                        </a:defRPr>
                      </a:lvl4pPr>
                      <a:lvl5pPr marL="1828800" algn="l" defTabSz="914400" rtl="0" eaLnBrk="1" latinLnBrk="0" hangingPunct="1">
                        <a:defRPr sz="1800" kern="1200">
                          <a:solidFill>
                            <a:schemeClr val="tx1"/>
                          </a:solidFill>
                          <a:latin typeface="ABeeZee"/>
                        </a:defRPr>
                      </a:lvl5pPr>
                      <a:lvl6pPr marL="2286000" algn="l" defTabSz="914400" rtl="0" eaLnBrk="1" latinLnBrk="0" hangingPunct="1">
                        <a:defRPr sz="1800" kern="1200">
                          <a:solidFill>
                            <a:schemeClr val="tx1"/>
                          </a:solidFill>
                          <a:latin typeface="ABeeZee"/>
                        </a:defRPr>
                      </a:lvl6pPr>
                      <a:lvl7pPr marL="2743200" algn="l" defTabSz="914400" rtl="0" eaLnBrk="1" latinLnBrk="0" hangingPunct="1">
                        <a:defRPr sz="1800" kern="1200">
                          <a:solidFill>
                            <a:schemeClr val="tx1"/>
                          </a:solidFill>
                          <a:latin typeface="ABeeZee"/>
                        </a:defRPr>
                      </a:lvl7pPr>
                      <a:lvl8pPr marL="3200400" algn="l" defTabSz="914400" rtl="0" eaLnBrk="1" latinLnBrk="0" hangingPunct="1">
                        <a:defRPr sz="1800" kern="1200">
                          <a:solidFill>
                            <a:schemeClr val="tx1"/>
                          </a:solidFill>
                          <a:latin typeface="ABeeZee"/>
                        </a:defRPr>
                      </a:lvl8pPr>
                      <a:lvl9pPr marL="3657600" algn="l" defTabSz="914400" rtl="0" eaLnBrk="1" latinLnBrk="0" hangingPunct="1">
                        <a:defRPr sz="1800" kern="1200">
                          <a:solidFill>
                            <a:schemeClr val="tx1"/>
                          </a:solidFill>
                          <a:latin typeface="ABeeZee"/>
                        </a:defRPr>
                      </a:lvl9pPr>
                    </a:lstStyle>
                    <a:p>
                      <a:pPr algn="ctr">
                        <a:spcAft>
                          <a:spcPts val="0"/>
                        </a:spcAft>
                      </a:pPr>
                      <a:r>
                        <a:rPr lang="en-GB" sz="1100" dirty="0">
                          <a:solidFill>
                            <a:schemeClr val="bg1"/>
                          </a:solidFill>
                          <a:effectLst/>
                          <a:latin typeface="ABeeZee" panose="020B0604020202020204" charset="0"/>
                        </a:rPr>
                        <a:t>relaxes </a:t>
                      </a:r>
                      <a:br>
                        <a:rPr lang="en-GB" sz="1100" dirty="0">
                          <a:solidFill>
                            <a:schemeClr val="bg1"/>
                          </a:solidFill>
                          <a:effectLst/>
                          <a:latin typeface="ABeeZee" panose="020B0604020202020204" charset="0"/>
                        </a:rPr>
                      </a:br>
                      <a:r>
                        <a:rPr lang="en-GB" sz="1100" dirty="0">
                          <a:solidFill>
                            <a:schemeClr val="bg1"/>
                          </a:solidFill>
                          <a:effectLst/>
                          <a:latin typeface="ABeeZee" panose="020B0604020202020204" charset="0"/>
                        </a:rPr>
                        <a:t>and moves upwards </a:t>
                      </a:r>
                      <a:endParaRPr lang="en-GB" sz="1100" dirty="0">
                        <a:solidFill>
                          <a:schemeClr val="bg1"/>
                        </a:solidFill>
                        <a:effectLst/>
                        <a:latin typeface="ABeeZee" panose="020B0604020202020204" charset="0"/>
                        <a:ea typeface="Calibri" panose="020F0502020204030204" pitchFamily="34" charset="0"/>
                        <a:cs typeface="Times New Roman" panose="02020603050405020304" pitchFamily="18" charset="0"/>
                      </a:endParaRPr>
                    </a:p>
                  </a:txBody>
                  <a:tcPr marL="65308" marR="6530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74210744"/>
                  </a:ext>
                </a:extLst>
              </a:tr>
              <a:tr h="303226">
                <a:tc>
                  <a:txBody>
                    <a:bodyPr/>
                    <a:lstStyle>
                      <a:lvl1pPr marL="0" algn="l" defTabSz="914400" rtl="0" eaLnBrk="1" latinLnBrk="0" hangingPunct="1">
                        <a:defRPr sz="1800" kern="1200">
                          <a:solidFill>
                            <a:schemeClr val="tx1"/>
                          </a:solidFill>
                          <a:latin typeface="ABeeZee"/>
                        </a:defRPr>
                      </a:lvl1pPr>
                      <a:lvl2pPr marL="457200" algn="l" defTabSz="914400" rtl="0" eaLnBrk="1" latinLnBrk="0" hangingPunct="1">
                        <a:defRPr sz="1800" kern="1200">
                          <a:solidFill>
                            <a:schemeClr val="tx1"/>
                          </a:solidFill>
                          <a:latin typeface="ABeeZee"/>
                        </a:defRPr>
                      </a:lvl2pPr>
                      <a:lvl3pPr marL="914400" algn="l" defTabSz="914400" rtl="0" eaLnBrk="1" latinLnBrk="0" hangingPunct="1">
                        <a:defRPr sz="1800" kern="1200">
                          <a:solidFill>
                            <a:schemeClr val="tx1"/>
                          </a:solidFill>
                          <a:latin typeface="ABeeZee"/>
                        </a:defRPr>
                      </a:lvl3pPr>
                      <a:lvl4pPr marL="1371600" algn="l" defTabSz="914400" rtl="0" eaLnBrk="1" latinLnBrk="0" hangingPunct="1">
                        <a:defRPr sz="1800" kern="1200">
                          <a:solidFill>
                            <a:schemeClr val="tx1"/>
                          </a:solidFill>
                          <a:latin typeface="ABeeZee"/>
                        </a:defRPr>
                      </a:lvl4pPr>
                      <a:lvl5pPr marL="1828800" algn="l" defTabSz="914400" rtl="0" eaLnBrk="1" latinLnBrk="0" hangingPunct="1">
                        <a:defRPr sz="1800" kern="1200">
                          <a:solidFill>
                            <a:schemeClr val="tx1"/>
                          </a:solidFill>
                          <a:latin typeface="ABeeZee"/>
                        </a:defRPr>
                      </a:lvl5pPr>
                      <a:lvl6pPr marL="2286000" algn="l" defTabSz="914400" rtl="0" eaLnBrk="1" latinLnBrk="0" hangingPunct="1">
                        <a:defRPr sz="1800" kern="1200">
                          <a:solidFill>
                            <a:schemeClr val="tx1"/>
                          </a:solidFill>
                          <a:latin typeface="ABeeZee"/>
                        </a:defRPr>
                      </a:lvl6pPr>
                      <a:lvl7pPr marL="2743200" algn="l" defTabSz="914400" rtl="0" eaLnBrk="1" latinLnBrk="0" hangingPunct="1">
                        <a:defRPr sz="1800" kern="1200">
                          <a:solidFill>
                            <a:schemeClr val="tx1"/>
                          </a:solidFill>
                          <a:latin typeface="ABeeZee"/>
                        </a:defRPr>
                      </a:lvl7pPr>
                      <a:lvl8pPr marL="3200400" algn="l" defTabSz="914400" rtl="0" eaLnBrk="1" latinLnBrk="0" hangingPunct="1">
                        <a:defRPr sz="1800" kern="1200">
                          <a:solidFill>
                            <a:schemeClr val="tx1"/>
                          </a:solidFill>
                          <a:latin typeface="ABeeZee"/>
                        </a:defRPr>
                      </a:lvl8pPr>
                      <a:lvl9pPr marL="3657600" algn="l" defTabSz="914400" rtl="0" eaLnBrk="1" latinLnBrk="0" hangingPunct="1">
                        <a:defRPr sz="1800" kern="1200">
                          <a:solidFill>
                            <a:schemeClr val="tx1"/>
                          </a:solidFill>
                          <a:latin typeface="ABeeZee"/>
                        </a:defRPr>
                      </a:lvl9pPr>
                    </a:lstStyle>
                    <a:p>
                      <a:pPr>
                        <a:spcAft>
                          <a:spcPts val="0"/>
                        </a:spcAft>
                      </a:pPr>
                      <a:r>
                        <a:rPr lang="en-GB" sz="1100" dirty="0">
                          <a:solidFill>
                            <a:schemeClr val="bg1"/>
                          </a:solidFill>
                          <a:effectLst/>
                          <a:latin typeface="ABeeZee" panose="020B0604020202020204" charset="0"/>
                        </a:rPr>
                        <a:t>Volume in the chest</a:t>
                      </a:r>
                      <a:endParaRPr lang="en-GB" sz="1100" dirty="0">
                        <a:solidFill>
                          <a:schemeClr val="bg1"/>
                        </a:solidFill>
                        <a:effectLst/>
                        <a:latin typeface="ABeeZee" panose="020B0604020202020204" charset="0"/>
                        <a:ea typeface="Calibri" panose="020F0502020204030204" pitchFamily="34" charset="0"/>
                        <a:cs typeface="Times New Roman" panose="02020603050405020304" pitchFamily="18" charset="0"/>
                      </a:endParaRPr>
                    </a:p>
                  </a:txBody>
                  <a:tcPr marL="65308" marR="6530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lvl1pPr marL="0" algn="l" defTabSz="914400" rtl="0" eaLnBrk="1" latinLnBrk="0" hangingPunct="1">
                        <a:defRPr sz="1800" kern="1200">
                          <a:solidFill>
                            <a:schemeClr val="tx1"/>
                          </a:solidFill>
                          <a:latin typeface="ABeeZee"/>
                        </a:defRPr>
                      </a:lvl1pPr>
                      <a:lvl2pPr marL="457200" algn="l" defTabSz="914400" rtl="0" eaLnBrk="1" latinLnBrk="0" hangingPunct="1">
                        <a:defRPr sz="1800" kern="1200">
                          <a:solidFill>
                            <a:schemeClr val="tx1"/>
                          </a:solidFill>
                          <a:latin typeface="ABeeZee"/>
                        </a:defRPr>
                      </a:lvl2pPr>
                      <a:lvl3pPr marL="914400" algn="l" defTabSz="914400" rtl="0" eaLnBrk="1" latinLnBrk="0" hangingPunct="1">
                        <a:defRPr sz="1800" kern="1200">
                          <a:solidFill>
                            <a:schemeClr val="tx1"/>
                          </a:solidFill>
                          <a:latin typeface="ABeeZee"/>
                        </a:defRPr>
                      </a:lvl3pPr>
                      <a:lvl4pPr marL="1371600" algn="l" defTabSz="914400" rtl="0" eaLnBrk="1" latinLnBrk="0" hangingPunct="1">
                        <a:defRPr sz="1800" kern="1200">
                          <a:solidFill>
                            <a:schemeClr val="tx1"/>
                          </a:solidFill>
                          <a:latin typeface="ABeeZee"/>
                        </a:defRPr>
                      </a:lvl4pPr>
                      <a:lvl5pPr marL="1828800" algn="l" defTabSz="914400" rtl="0" eaLnBrk="1" latinLnBrk="0" hangingPunct="1">
                        <a:defRPr sz="1800" kern="1200">
                          <a:solidFill>
                            <a:schemeClr val="tx1"/>
                          </a:solidFill>
                          <a:latin typeface="ABeeZee"/>
                        </a:defRPr>
                      </a:lvl5pPr>
                      <a:lvl6pPr marL="2286000" algn="l" defTabSz="914400" rtl="0" eaLnBrk="1" latinLnBrk="0" hangingPunct="1">
                        <a:defRPr sz="1800" kern="1200">
                          <a:solidFill>
                            <a:schemeClr val="tx1"/>
                          </a:solidFill>
                          <a:latin typeface="ABeeZee"/>
                        </a:defRPr>
                      </a:lvl6pPr>
                      <a:lvl7pPr marL="2743200" algn="l" defTabSz="914400" rtl="0" eaLnBrk="1" latinLnBrk="0" hangingPunct="1">
                        <a:defRPr sz="1800" kern="1200">
                          <a:solidFill>
                            <a:schemeClr val="tx1"/>
                          </a:solidFill>
                          <a:latin typeface="ABeeZee"/>
                        </a:defRPr>
                      </a:lvl7pPr>
                      <a:lvl8pPr marL="3200400" algn="l" defTabSz="914400" rtl="0" eaLnBrk="1" latinLnBrk="0" hangingPunct="1">
                        <a:defRPr sz="1800" kern="1200">
                          <a:solidFill>
                            <a:schemeClr val="tx1"/>
                          </a:solidFill>
                          <a:latin typeface="ABeeZee"/>
                        </a:defRPr>
                      </a:lvl8pPr>
                      <a:lvl9pPr marL="3657600" algn="l" defTabSz="914400" rtl="0" eaLnBrk="1" latinLnBrk="0" hangingPunct="1">
                        <a:defRPr sz="1800" kern="1200">
                          <a:solidFill>
                            <a:schemeClr val="tx1"/>
                          </a:solidFill>
                          <a:latin typeface="ABeeZee"/>
                        </a:defRPr>
                      </a:lvl9pPr>
                    </a:lstStyle>
                    <a:p>
                      <a:pPr algn="ctr">
                        <a:spcAft>
                          <a:spcPts val="0"/>
                        </a:spcAft>
                      </a:pPr>
                      <a:r>
                        <a:rPr lang="en-GB" sz="1100" dirty="0">
                          <a:solidFill>
                            <a:schemeClr val="bg1"/>
                          </a:solidFill>
                          <a:effectLst/>
                          <a:latin typeface="ABeeZee" panose="020B0604020202020204" charset="0"/>
                        </a:rPr>
                        <a:t>increases </a:t>
                      </a:r>
                    </a:p>
                  </a:txBody>
                  <a:tcPr marL="65308" marR="6530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BeeZee"/>
                        </a:defRPr>
                      </a:lvl1pPr>
                      <a:lvl2pPr marL="457200" algn="l" defTabSz="914400" rtl="0" eaLnBrk="1" latinLnBrk="0" hangingPunct="1">
                        <a:defRPr sz="1800" kern="1200">
                          <a:solidFill>
                            <a:schemeClr val="tx1"/>
                          </a:solidFill>
                          <a:latin typeface="ABeeZee"/>
                        </a:defRPr>
                      </a:lvl2pPr>
                      <a:lvl3pPr marL="914400" algn="l" defTabSz="914400" rtl="0" eaLnBrk="1" latinLnBrk="0" hangingPunct="1">
                        <a:defRPr sz="1800" kern="1200">
                          <a:solidFill>
                            <a:schemeClr val="tx1"/>
                          </a:solidFill>
                          <a:latin typeface="ABeeZee"/>
                        </a:defRPr>
                      </a:lvl3pPr>
                      <a:lvl4pPr marL="1371600" algn="l" defTabSz="914400" rtl="0" eaLnBrk="1" latinLnBrk="0" hangingPunct="1">
                        <a:defRPr sz="1800" kern="1200">
                          <a:solidFill>
                            <a:schemeClr val="tx1"/>
                          </a:solidFill>
                          <a:latin typeface="ABeeZee"/>
                        </a:defRPr>
                      </a:lvl4pPr>
                      <a:lvl5pPr marL="1828800" algn="l" defTabSz="914400" rtl="0" eaLnBrk="1" latinLnBrk="0" hangingPunct="1">
                        <a:defRPr sz="1800" kern="1200">
                          <a:solidFill>
                            <a:schemeClr val="tx1"/>
                          </a:solidFill>
                          <a:latin typeface="ABeeZee"/>
                        </a:defRPr>
                      </a:lvl5pPr>
                      <a:lvl6pPr marL="2286000" algn="l" defTabSz="914400" rtl="0" eaLnBrk="1" latinLnBrk="0" hangingPunct="1">
                        <a:defRPr sz="1800" kern="1200">
                          <a:solidFill>
                            <a:schemeClr val="tx1"/>
                          </a:solidFill>
                          <a:latin typeface="ABeeZee"/>
                        </a:defRPr>
                      </a:lvl6pPr>
                      <a:lvl7pPr marL="2743200" algn="l" defTabSz="914400" rtl="0" eaLnBrk="1" latinLnBrk="0" hangingPunct="1">
                        <a:defRPr sz="1800" kern="1200">
                          <a:solidFill>
                            <a:schemeClr val="tx1"/>
                          </a:solidFill>
                          <a:latin typeface="ABeeZee"/>
                        </a:defRPr>
                      </a:lvl7pPr>
                      <a:lvl8pPr marL="3200400" algn="l" defTabSz="914400" rtl="0" eaLnBrk="1" latinLnBrk="0" hangingPunct="1">
                        <a:defRPr sz="1800" kern="1200">
                          <a:solidFill>
                            <a:schemeClr val="tx1"/>
                          </a:solidFill>
                          <a:latin typeface="ABeeZee"/>
                        </a:defRPr>
                      </a:lvl8pPr>
                      <a:lvl9pPr marL="3657600" algn="l" defTabSz="914400" rtl="0" eaLnBrk="1" latinLnBrk="0" hangingPunct="1">
                        <a:defRPr sz="1800" kern="1200">
                          <a:solidFill>
                            <a:schemeClr val="tx1"/>
                          </a:solidFill>
                          <a:latin typeface="ABeeZee"/>
                        </a:defRPr>
                      </a:lvl9pPr>
                    </a:lstStyle>
                    <a:p>
                      <a:pPr algn="ctr">
                        <a:spcAft>
                          <a:spcPts val="0"/>
                        </a:spcAft>
                      </a:pPr>
                      <a:r>
                        <a:rPr lang="en-GB" sz="1100" dirty="0">
                          <a:solidFill>
                            <a:schemeClr val="bg1"/>
                          </a:solidFill>
                          <a:effectLst/>
                          <a:latin typeface="ABeeZee" panose="020B0604020202020204" charset="0"/>
                        </a:rPr>
                        <a:t>decreases </a:t>
                      </a:r>
                      <a:endParaRPr lang="en-GB" sz="1100" dirty="0">
                        <a:solidFill>
                          <a:schemeClr val="bg1"/>
                        </a:solidFill>
                        <a:effectLst/>
                        <a:latin typeface="ABeeZee" panose="020B0604020202020204" charset="0"/>
                        <a:ea typeface="Calibri" panose="020F0502020204030204" pitchFamily="34" charset="0"/>
                        <a:cs typeface="Times New Roman" panose="02020603050405020304" pitchFamily="18" charset="0"/>
                      </a:endParaRPr>
                    </a:p>
                  </a:txBody>
                  <a:tcPr marL="65308" marR="6530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0125173"/>
                  </a:ext>
                </a:extLst>
              </a:tr>
              <a:tr h="303226">
                <a:tc>
                  <a:txBody>
                    <a:bodyPr/>
                    <a:lstStyle>
                      <a:lvl1pPr marL="0" algn="l" defTabSz="914400" rtl="0" eaLnBrk="1" latinLnBrk="0" hangingPunct="1">
                        <a:defRPr sz="1800" kern="1200">
                          <a:solidFill>
                            <a:schemeClr val="tx1"/>
                          </a:solidFill>
                          <a:latin typeface="ABeeZee"/>
                        </a:defRPr>
                      </a:lvl1pPr>
                      <a:lvl2pPr marL="457200" algn="l" defTabSz="914400" rtl="0" eaLnBrk="1" latinLnBrk="0" hangingPunct="1">
                        <a:defRPr sz="1800" kern="1200">
                          <a:solidFill>
                            <a:schemeClr val="tx1"/>
                          </a:solidFill>
                          <a:latin typeface="ABeeZee"/>
                        </a:defRPr>
                      </a:lvl2pPr>
                      <a:lvl3pPr marL="914400" algn="l" defTabSz="914400" rtl="0" eaLnBrk="1" latinLnBrk="0" hangingPunct="1">
                        <a:defRPr sz="1800" kern="1200">
                          <a:solidFill>
                            <a:schemeClr val="tx1"/>
                          </a:solidFill>
                          <a:latin typeface="ABeeZee"/>
                        </a:defRPr>
                      </a:lvl3pPr>
                      <a:lvl4pPr marL="1371600" algn="l" defTabSz="914400" rtl="0" eaLnBrk="1" latinLnBrk="0" hangingPunct="1">
                        <a:defRPr sz="1800" kern="1200">
                          <a:solidFill>
                            <a:schemeClr val="tx1"/>
                          </a:solidFill>
                          <a:latin typeface="ABeeZee"/>
                        </a:defRPr>
                      </a:lvl4pPr>
                      <a:lvl5pPr marL="1828800" algn="l" defTabSz="914400" rtl="0" eaLnBrk="1" latinLnBrk="0" hangingPunct="1">
                        <a:defRPr sz="1800" kern="1200">
                          <a:solidFill>
                            <a:schemeClr val="tx1"/>
                          </a:solidFill>
                          <a:latin typeface="ABeeZee"/>
                        </a:defRPr>
                      </a:lvl5pPr>
                      <a:lvl6pPr marL="2286000" algn="l" defTabSz="914400" rtl="0" eaLnBrk="1" latinLnBrk="0" hangingPunct="1">
                        <a:defRPr sz="1800" kern="1200">
                          <a:solidFill>
                            <a:schemeClr val="tx1"/>
                          </a:solidFill>
                          <a:latin typeface="ABeeZee"/>
                        </a:defRPr>
                      </a:lvl6pPr>
                      <a:lvl7pPr marL="2743200" algn="l" defTabSz="914400" rtl="0" eaLnBrk="1" latinLnBrk="0" hangingPunct="1">
                        <a:defRPr sz="1800" kern="1200">
                          <a:solidFill>
                            <a:schemeClr val="tx1"/>
                          </a:solidFill>
                          <a:latin typeface="ABeeZee"/>
                        </a:defRPr>
                      </a:lvl7pPr>
                      <a:lvl8pPr marL="3200400" algn="l" defTabSz="914400" rtl="0" eaLnBrk="1" latinLnBrk="0" hangingPunct="1">
                        <a:defRPr sz="1800" kern="1200">
                          <a:solidFill>
                            <a:schemeClr val="tx1"/>
                          </a:solidFill>
                          <a:latin typeface="ABeeZee"/>
                        </a:defRPr>
                      </a:lvl8pPr>
                      <a:lvl9pPr marL="3657600" algn="l" defTabSz="914400" rtl="0" eaLnBrk="1" latinLnBrk="0" hangingPunct="1">
                        <a:defRPr sz="1800" kern="1200">
                          <a:solidFill>
                            <a:schemeClr val="tx1"/>
                          </a:solidFill>
                          <a:latin typeface="ABeeZee"/>
                        </a:defRPr>
                      </a:lvl9pPr>
                    </a:lstStyle>
                    <a:p>
                      <a:pPr>
                        <a:spcAft>
                          <a:spcPts val="0"/>
                        </a:spcAft>
                      </a:pPr>
                      <a:r>
                        <a:rPr lang="en-GB" sz="1100" dirty="0">
                          <a:solidFill>
                            <a:schemeClr val="bg1"/>
                          </a:solidFill>
                          <a:effectLst/>
                          <a:latin typeface="ABeeZee" panose="020B0604020202020204" charset="0"/>
                        </a:rPr>
                        <a:t>Pressure in the chest</a:t>
                      </a:r>
                      <a:endParaRPr lang="en-GB" sz="1100" dirty="0">
                        <a:solidFill>
                          <a:schemeClr val="bg1"/>
                        </a:solidFill>
                        <a:effectLst/>
                        <a:latin typeface="ABeeZee" panose="020B0604020202020204" charset="0"/>
                        <a:ea typeface="Calibri" panose="020F0502020204030204" pitchFamily="34" charset="0"/>
                        <a:cs typeface="Times New Roman" panose="02020603050405020304" pitchFamily="18" charset="0"/>
                      </a:endParaRPr>
                    </a:p>
                  </a:txBody>
                  <a:tcPr marL="65308" marR="6530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lvl1pPr marL="0" algn="l" defTabSz="914400" rtl="0" eaLnBrk="1" latinLnBrk="0" hangingPunct="1">
                        <a:defRPr sz="1800" kern="1200">
                          <a:solidFill>
                            <a:schemeClr val="tx1"/>
                          </a:solidFill>
                          <a:latin typeface="ABeeZee"/>
                        </a:defRPr>
                      </a:lvl1pPr>
                      <a:lvl2pPr marL="457200" algn="l" defTabSz="914400" rtl="0" eaLnBrk="1" latinLnBrk="0" hangingPunct="1">
                        <a:defRPr sz="1800" kern="1200">
                          <a:solidFill>
                            <a:schemeClr val="tx1"/>
                          </a:solidFill>
                          <a:latin typeface="ABeeZee"/>
                        </a:defRPr>
                      </a:lvl2pPr>
                      <a:lvl3pPr marL="914400" algn="l" defTabSz="914400" rtl="0" eaLnBrk="1" latinLnBrk="0" hangingPunct="1">
                        <a:defRPr sz="1800" kern="1200">
                          <a:solidFill>
                            <a:schemeClr val="tx1"/>
                          </a:solidFill>
                          <a:latin typeface="ABeeZee"/>
                        </a:defRPr>
                      </a:lvl3pPr>
                      <a:lvl4pPr marL="1371600" algn="l" defTabSz="914400" rtl="0" eaLnBrk="1" latinLnBrk="0" hangingPunct="1">
                        <a:defRPr sz="1800" kern="1200">
                          <a:solidFill>
                            <a:schemeClr val="tx1"/>
                          </a:solidFill>
                          <a:latin typeface="ABeeZee"/>
                        </a:defRPr>
                      </a:lvl4pPr>
                      <a:lvl5pPr marL="1828800" algn="l" defTabSz="914400" rtl="0" eaLnBrk="1" latinLnBrk="0" hangingPunct="1">
                        <a:defRPr sz="1800" kern="1200">
                          <a:solidFill>
                            <a:schemeClr val="tx1"/>
                          </a:solidFill>
                          <a:latin typeface="ABeeZee"/>
                        </a:defRPr>
                      </a:lvl5pPr>
                      <a:lvl6pPr marL="2286000" algn="l" defTabSz="914400" rtl="0" eaLnBrk="1" latinLnBrk="0" hangingPunct="1">
                        <a:defRPr sz="1800" kern="1200">
                          <a:solidFill>
                            <a:schemeClr val="tx1"/>
                          </a:solidFill>
                          <a:latin typeface="ABeeZee"/>
                        </a:defRPr>
                      </a:lvl6pPr>
                      <a:lvl7pPr marL="2743200" algn="l" defTabSz="914400" rtl="0" eaLnBrk="1" latinLnBrk="0" hangingPunct="1">
                        <a:defRPr sz="1800" kern="1200">
                          <a:solidFill>
                            <a:schemeClr val="tx1"/>
                          </a:solidFill>
                          <a:latin typeface="ABeeZee"/>
                        </a:defRPr>
                      </a:lvl7pPr>
                      <a:lvl8pPr marL="3200400" algn="l" defTabSz="914400" rtl="0" eaLnBrk="1" latinLnBrk="0" hangingPunct="1">
                        <a:defRPr sz="1800" kern="1200">
                          <a:solidFill>
                            <a:schemeClr val="tx1"/>
                          </a:solidFill>
                          <a:latin typeface="ABeeZee"/>
                        </a:defRPr>
                      </a:lvl8pPr>
                      <a:lvl9pPr marL="3657600" algn="l" defTabSz="914400" rtl="0" eaLnBrk="1" latinLnBrk="0" hangingPunct="1">
                        <a:defRPr sz="1800" kern="1200">
                          <a:solidFill>
                            <a:schemeClr val="tx1"/>
                          </a:solidFill>
                          <a:latin typeface="ABeeZee"/>
                        </a:defRPr>
                      </a:lvl9pPr>
                    </a:lstStyle>
                    <a:p>
                      <a:pPr algn="ctr">
                        <a:spcAft>
                          <a:spcPts val="0"/>
                        </a:spcAft>
                      </a:pPr>
                      <a:r>
                        <a:rPr lang="en-GB" sz="1100" dirty="0">
                          <a:solidFill>
                            <a:schemeClr val="bg1"/>
                          </a:solidFill>
                          <a:effectLst/>
                          <a:latin typeface="ABeeZee" panose="020B0604020202020204" charset="0"/>
                        </a:rPr>
                        <a:t> decreases</a:t>
                      </a:r>
                      <a:endParaRPr lang="en-GB" sz="1100" dirty="0">
                        <a:solidFill>
                          <a:schemeClr val="bg1"/>
                        </a:solidFill>
                        <a:effectLst/>
                        <a:latin typeface="ABeeZee" panose="020B0604020202020204" charset="0"/>
                        <a:ea typeface="Calibri" panose="020F0502020204030204" pitchFamily="34" charset="0"/>
                        <a:cs typeface="Times New Roman" panose="02020603050405020304" pitchFamily="18" charset="0"/>
                      </a:endParaRPr>
                    </a:p>
                  </a:txBody>
                  <a:tcPr marL="65308" marR="6530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BeeZee"/>
                        </a:defRPr>
                      </a:lvl1pPr>
                      <a:lvl2pPr marL="457200" algn="l" defTabSz="914400" rtl="0" eaLnBrk="1" latinLnBrk="0" hangingPunct="1">
                        <a:defRPr sz="1800" kern="1200">
                          <a:solidFill>
                            <a:schemeClr val="tx1"/>
                          </a:solidFill>
                          <a:latin typeface="ABeeZee"/>
                        </a:defRPr>
                      </a:lvl2pPr>
                      <a:lvl3pPr marL="914400" algn="l" defTabSz="914400" rtl="0" eaLnBrk="1" latinLnBrk="0" hangingPunct="1">
                        <a:defRPr sz="1800" kern="1200">
                          <a:solidFill>
                            <a:schemeClr val="tx1"/>
                          </a:solidFill>
                          <a:latin typeface="ABeeZee"/>
                        </a:defRPr>
                      </a:lvl3pPr>
                      <a:lvl4pPr marL="1371600" algn="l" defTabSz="914400" rtl="0" eaLnBrk="1" latinLnBrk="0" hangingPunct="1">
                        <a:defRPr sz="1800" kern="1200">
                          <a:solidFill>
                            <a:schemeClr val="tx1"/>
                          </a:solidFill>
                          <a:latin typeface="ABeeZee"/>
                        </a:defRPr>
                      </a:lvl4pPr>
                      <a:lvl5pPr marL="1828800" algn="l" defTabSz="914400" rtl="0" eaLnBrk="1" latinLnBrk="0" hangingPunct="1">
                        <a:defRPr sz="1800" kern="1200">
                          <a:solidFill>
                            <a:schemeClr val="tx1"/>
                          </a:solidFill>
                          <a:latin typeface="ABeeZee"/>
                        </a:defRPr>
                      </a:lvl5pPr>
                      <a:lvl6pPr marL="2286000" algn="l" defTabSz="914400" rtl="0" eaLnBrk="1" latinLnBrk="0" hangingPunct="1">
                        <a:defRPr sz="1800" kern="1200">
                          <a:solidFill>
                            <a:schemeClr val="tx1"/>
                          </a:solidFill>
                          <a:latin typeface="ABeeZee"/>
                        </a:defRPr>
                      </a:lvl6pPr>
                      <a:lvl7pPr marL="2743200" algn="l" defTabSz="914400" rtl="0" eaLnBrk="1" latinLnBrk="0" hangingPunct="1">
                        <a:defRPr sz="1800" kern="1200">
                          <a:solidFill>
                            <a:schemeClr val="tx1"/>
                          </a:solidFill>
                          <a:latin typeface="ABeeZee"/>
                        </a:defRPr>
                      </a:lvl7pPr>
                      <a:lvl8pPr marL="3200400" algn="l" defTabSz="914400" rtl="0" eaLnBrk="1" latinLnBrk="0" hangingPunct="1">
                        <a:defRPr sz="1800" kern="1200">
                          <a:solidFill>
                            <a:schemeClr val="tx1"/>
                          </a:solidFill>
                          <a:latin typeface="ABeeZee"/>
                        </a:defRPr>
                      </a:lvl8pPr>
                      <a:lvl9pPr marL="3657600" algn="l" defTabSz="914400" rtl="0" eaLnBrk="1" latinLnBrk="0" hangingPunct="1">
                        <a:defRPr sz="1800" kern="1200">
                          <a:solidFill>
                            <a:schemeClr val="tx1"/>
                          </a:solidFill>
                          <a:latin typeface="ABeeZee"/>
                        </a:defRPr>
                      </a:lvl9pPr>
                    </a:lstStyle>
                    <a:p>
                      <a:pPr algn="ctr">
                        <a:spcAft>
                          <a:spcPts val="0"/>
                        </a:spcAft>
                      </a:pPr>
                      <a:r>
                        <a:rPr lang="en-GB" sz="1100" dirty="0">
                          <a:solidFill>
                            <a:schemeClr val="bg1"/>
                          </a:solidFill>
                          <a:effectLst/>
                          <a:latin typeface="ABeeZee" panose="020B0604020202020204" charset="0"/>
                        </a:rPr>
                        <a:t>increases </a:t>
                      </a:r>
                      <a:endParaRPr lang="en-GB" sz="1100" dirty="0">
                        <a:solidFill>
                          <a:schemeClr val="bg1"/>
                        </a:solidFill>
                        <a:effectLst/>
                        <a:latin typeface="ABeeZee" panose="020B0604020202020204" charset="0"/>
                        <a:ea typeface="Calibri" panose="020F0502020204030204" pitchFamily="34" charset="0"/>
                        <a:cs typeface="Times New Roman" panose="02020603050405020304" pitchFamily="18" charset="0"/>
                      </a:endParaRPr>
                    </a:p>
                  </a:txBody>
                  <a:tcPr marL="65308" marR="6530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6708901"/>
                  </a:ext>
                </a:extLst>
              </a:tr>
              <a:tr h="303226">
                <a:tc>
                  <a:txBody>
                    <a:bodyPr/>
                    <a:lstStyle>
                      <a:lvl1pPr marL="0" algn="l" defTabSz="914400" rtl="0" eaLnBrk="1" latinLnBrk="0" hangingPunct="1">
                        <a:defRPr sz="1800" kern="1200">
                          <a:solidFill>
                            <a:schemeClr val="tx1"/>
                          </a:solidFill>
                          <a:latin typeface="ABeeZee"/>
                        </a:defRPr>
                      </a:lvl1pPr>
                      <a:lvl2pPr marL="457200" algn="l" defTabSz="914400" rtl="0" eaLnBrk="1" latinLnBrk="0" hangingPunct="1">
                        <a:defRPr sz="1800" kern="1200">
                          <a:solidFill>
                            <a:schemeClr val="tx1"/>
                          </a:solidFill>
                          <a:latin typeface="ABeeZee"/>
                        </a:defRPr>
                      </a:lvl2pPr>
                      <a:lvl3pPr marL="914400" algn="l" defTabSz="914400" rtl="0" eaLnBrk="1" latinLnBrk="0" hangingPunct="1">
                        <a:defRPr sz="1800" kern="1200">
                          <a:solidFill>
                            <a:schemeClr val="tx1"/>
                          </a:solidFill>
                          <a:latin typeface="ABeeZee"/>
                        </a:defRPr>
                      </a:lvl3pPr>
                      <a:lvl4pPr marL="1371600" algn="l" defTabSz="914400" rtl="0" eaLnBrk="1" latinLnBrk="0" hangingPunct="1">
                        <a:defRPr sz="1800" kern="1200">
                          <a:solidFill>
                            <a:schemeClr val="tx1"/>
                          </a:solidFill>
                          <a:latin typeface="ABeeZee"/>
                        </a:defRPr>
                      </a:lvl4pPr>
                      <a:lvl5pPr marL="1828800" algn="l" defTabSz="914400" rtl="0" eaLnBrk="1" latinLnBrk="0" hangingPunct="1">
                        <a:defRPr sz="1800" kern="1200">
                          <a:solidFill>
                            <a:schemeClr val="tx1"/>
                          </a:solidFill>
                          <a:latin typeface="ABeeZee"/>
                        </a:defRPr>
                      </a:lvl5pPr>
                      <a:lvl6pPr marL="2286000" algn="l" defTabSz="914400" rtl="0" eaLnBrk="1" latinLnBrk="0" hangingPunct="1">
                        <a:defRPr sz="1800" kern="1200">
                          <a:solidFill>
                            <a:schemeClr val="tx1"/>
                          </a:solidFill>
                          <a:latin typeface="ABeeZee"/>
                        </a:defRPr>
                      </a:lvl6pPr>
                      <a:lvl7pPr marL="2743200" algn="l" defTabSz="914400" rtl="0" eaLnBrk="1" latinLnBrk="0" hangingPunct="1">
                        <a:defRPr sz="1800" kern="1200">
                          <a:solidFill>
                            <a:schemeClr val="tx1"/>
                          </a:solidFill>
                          <a:latin typeface="ABeeZee"/>
                        </a:defRPr>
                      </a:lvl7pPr>
                      <a:lvl8pPr marL="3200400" algn="l" defTabSz="914400" rtl="0" eaLnBrk="1" latinLnBrk="0" hangingPunct="1">
                        <a:defRPr sz="1800" kern="1200">
                          <a:solidFill>
                            <a:schemeClr val="tx1"/>
                          </a:solidFill>
                          <a:latin typeface="ABeeZee"/>
                        </a:defRPr>
                      </a:lvl8pPr>
                      <a:lvl9pPr marL="3657600" algn="l" defTabSz="914400" rtl="0" eaLnBrk="1" latinLnBrk="0" hangingPunct="1">
                        <a:defRPr sz="1800" kern="1200">
                          <a:solidFill>
                            <a:schemeClr val="tx1"/>
                          </a:solidFill>
                          <a:latin typeface="ABeeZee"/>
                        </a:defRPr>
                      </a:lvl9pPr>
                    </a:lstStyle>
                    <a:p>
                      <a:pPr>
                        <a:spcAft>
                          <a:spcPts val="0"/>
                        </a:spcAft>
                      </a:pPr>
                      <a:r>
                        <a:rPr lang="en-GB" sz="1100" b="0" dirty="0">
                          <a:solidFill>
                            <a:schemeClr val="bg1"/>
                          </a:solidFill>
                          <a:effectLst/>
                          <a:latin typeface="ABeeZee" panose="020B0604020202020204" charset="0"/>
                          <a:ea typeface="Calibri" panose="020F0502020204030204" pitchFamily="34" charset="0"/>
                          <a:cs typeface="Times New Roman" panose="02020603050405020304" pitchFamily="18" charset="0"/>
                        </a:rPr>
                        <a:t>Movement of air</a:t>
                      </a:r>
                    </a:p>
                  </a:txBody>
                  <a:tcPr marL="65308" marR="6530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lvl1pPr marL="0" algn="l" defTabSz="914400" rtl="0" eaLnBrk="1" latinLnBrk="0" hangingPunct="1">
                        <a:defRPr sz="1800" kern="1200">
                          <a:solidFill>
                            <a:schemeClr val="tx1"/>
                          </a:solidFill>
                          <a:latin typeface="ABeeZee"/>
                        </a:defRPr>
                      </a:lvl1pPr>
                      <a:lvl2pPr marL="457200" algn="l" defTabSz="914400" rtl="0" eaLnBrk="1" latinLnBrk="0" hangingPunct="1">
                        <a:defRPr sz="1800" kern="1200">
                          <a:solidFill>
                            <a:schemeClr val="tx1"/>
                          </a:solidFill>
                          <a:latin typeface="ABeeZee"/>
                        </a:defRPr>
                      </a:lvl2pPr>
                      <a:lvl3pPr marL="914400" algn="l" defTabSz="914400" rtl="0" eaLnBrk="1" latinLnBrk="0" hangingPunct="1">
                        <a:defRPr sz="1800" kern="1200">
                          <a:solidFill>
                            <a:schemeClr val="tx1"/>
                          </a:solidFill>
                          <a:latin typeface="ABeeZee"/>
                        </a:defRPr>
                      </a:lvl3pPr>
                      <a:lvl4pPr marL="1371600" algn="l" defTabSz="914400" rtl="0" eaLnBrk="1" latinLnBrk="0" hangingPunct="1">
                        <a:defRPr sz="1800" kern="1200">
                          <a:solidFill>
                            <a:schemeClr val="tx1"/>
                          </a:solidFill>
                          <a:latin typeface="ABeeZee"/>
                        </a:defRPr>
                      </a:lvl4pPr>
                      <a:lvl5pPr marL="1828800" algn="l" defTabSz="914400" rtl="0" eaLnBrk="1" latinLnBrk="0" hangingPunct="1">
                        <a:defRPr sz="1800" kern="1200">
                          <a:solidFill>
                            <a:schemeClr val="tx1"/>
                          </a:solidFill>
                          <a:latin typeface="ABeeZee"/>
                        </a:defRPr>
                      </a:lvl5pPr>
                      <a:lvl6pPr marL="2286000" algn="l" defTabSz="914400" rtl="0" eaLnBrk="1" latinLnBrk="0" hangingPunct="1">
                        <a:defRPr sz="1800" kern="1200">
                          <a:solidFill>
                            <a:schemeClr val="tx1"/>
                          </a:solidFill>
                          <a:latin typeface="ABeeZee"/>
                        </a:defRPr>
                      </a:lvl6pPr>
                      <a:lvl7pPr marL="2743200" algn="l" defTabSz="914400" rtl="0" eaLnBrk="1" latinLnBrk="0" hangingPunct="1">
                        <a:defRPr sz="1800" kern="1200">
                          <a:solidFill>
                            <a:schemeClr val="tx1"/>
                          </a:solidFill>
                          <a:latin typeface="ABeeZee"/>
                        </a:defRPr>
                      </a:lvl7pPr>
                      <a:lvl8pPr marL="3200400" algn="l" defTabSz="914400" rtl="0" eaLnBrk="1" latinLnBrk="0" hangingPunct="1">
                        <a:defRPr sz="1800" kern="1200">
                          <a:solidFill>
                            <a:schemeClr val="tx1"/>
                          </a:solidFill>
                          <a:latin typeface="ABeeZee"/>
                        </a:defRPr>
                      </a:lvl8pPr>
                      <a:lvl9pPr marL="3657600" algn="l" defTabSz="914400" rtl="0" eaLnBrk="1" latinLnBrk="0" hangingPunct="1">
                        <a:defRPr sz="1800" kern="1200">
                          <a:solidFill>
                            <a:schemeClr val="tx1"/>
                          </a:solidFill>
                          <a:latin typeface="ABeeZee"/>
                        </a:defRPr>
                      </a:lvl9pPr>
                    </a:lstStyle>
                    <a:p>
                      <a:pPr algn="ctr">
                        <a:spcAft>
                          <a:spcPts val="0"/>
                        </a:spcAft>
                      </a:pPr>
                      <a:r>
                        <a:rPr lang="en-GB" sz="1100" b="0" dirty="0">
                          <a:solidFill>
                            <a:schemeClr val="bg1"/>
                          </a:solidFill>
                          <a:effectLst/>
                          <a:latin typeface="ABeeZee" panose="020B0604020202020204" charset="0"/>
                          <a:ea typeface="Calibri" panose="020F0502020204030204" pitchFamily="34" charset="0"/>
                          <a:cs typeface="Times New Roman" panose="02020603050405020304" pitchFamily="18" charset="0"/>
                        </a:rPr>
                        <a:t>into the lungs</a:t>
                      </a:r>
                    </a:p>
                  </a:txBody>
                  <a:tcPr marL="65308" marR="6530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BeeZee"/>
                        </a:defRPr>
                      </a:lvl1pPr>
                      <a:lvl2pPr marL="457200" algn="l" defTabSz="914400" rtl="0" eaLnBrk="1" latinLnBrk="0" hangingPunct="1">
                        <a:defRPr sz="1800" kern="1200">
                          <a:solidFill>
                            <a:schemeClr val="tx1"/>
                          </a:solidFill>
                          <a:latin typeface="ABeeZee"/>
                        </a:defRPr>
                      </a:lvl2pPr>
                      <a:lvl3pPr marL="914400" algn="l" defTabSz="914400" rtl="0" eaLnBrk="1" latinLnBrk="0" hangingPunct="1">
                        <a:defRPr sz="1800" kern="1200">
                          <a:solidFill>
                            <a:schemeClr val="tx1"/>
                          </a:solidFill>
                          <a:latin typeface="ABeeZee"/>
                        </a:defRPr>
                      </a:lvl3pPr>
                      <a:lvl4pPr marL="1371600" algn="l" defTabSz="914400" rtl="0" eaLnBrk="1" latinLnBrk="0" hangingPunct="1">
                        <a:defRPr sz="1800" kern="1200">
                          <a:solidFill>
                            <a:schemeClr val="tx1"/>
                          </a:solidFill>
                          <a:latin typeface="ABeeZee"/>
                        </a:defRPr>
                      </a:lvl4pPr>
                      <a:lvl5pPr marL="1828800" algn="l" defTabSz="914400" rtl="0" eaLnBrk="1" latinLnBrk="0" hangingPunct="1">
                        <a:defRPr sz="1800" kern="1200">
                          <a:solidFill>
                            <a:schemeClr val="tx1"/>
                          </a:solidFill>
                          <a:latin typeface="ABeeZee"/>
                        </a:defRPr>
                      </a:lvl5pPr>
                      <a:lvl6pPr marL="2286000" algn="l" defTabSz="914400" rtl="0" eaLnBrk="1" latinLnBrk="0" hangingPunct="1">
                        <a:defRPr sz="1800" kern="1200">
                          <a:solidFill>
                            <a:schemeClr val="tx1"/>
                          </a:solidFill>
                          <a:latin typeface="ABeeZee"/>
                        </a:defRPr>
                      </a:lvl6pPr>
                      <a:lvl7pPr marL="2743200" algn="l" defTabSz="914400" rtl="0" eaLnBrk="1" latinLnBrk="0" hangingPunct="1">
                        <a:defRPr sz="1800" kern="1200">
                          <a:solidFill>
                            <a:schemeClr val="tx1"/>
                          </a:solidFill>
                          <a:latin typeface="ABeeZee"/>
                        </a:defRPr>
                      </a:lvl7pPr>
                      <a:lvl8pPr marL="3200400" algn="l" defTabSz="914400" rtl="0" eaLnBrk="1" latinLnBrk="0" hangingPunct="1">
                        <a:defRPr sz="1800" kern="1200">
                          <a:solidFill>
                            <a:schemeClr val="tx1"/>
                          </a:solidFill>
                          <a:latin typeface="ABeeZee"/>
                        </a:defRPr>
                      </a:lvl8pPr>
                      <a:lvl9pPr marL="3657600" algn="l" defTabSz="914400" rtl="0" eaLnBrk="1" latinLnBrk="0" hangingPunct="1">
                        <a:defRPr sz="1800" kern="1200">
                          <a:solidFill>
                            <a:schemeClr val="tx1"/>
                          </a:solidFill>
                          <a:latin typeface="ABeeZee"/>
                        </a:defRPr>
                      </a:lvl9pPr>
                    </a:lstStyle>
                    <a:p>
                      <a:pPr algn="ctr">
                        <a:spcAft>
                          <a:spcPts val="0"/>
                        </a:spcAft>
                      </a:pPr>
                      <a:r>
                        <a:rPr lang="en-GB" sz="1100" b="0" dirty="0">
                          <a:solidFill>
                            <a:schemeClr val="bg1"/>
                          </a:solidFill>
                          <a:effectLst/>
                          <a:latin typeface="ABeeZee" panose="020B0604020202020204" charset="0"/>
                          <a:ea typeface="Calibri" panose="020F0502020204030204" pitchFamily="34" charset="0"/>
                          <a:cs typeface="Times New Roman" panose="02020603050405020304" pitchFamily="18" charset="0"/>
                        </a:rPr>
                        <a:t>out of the lungs</a:t>
                      </a:r>
                    </a:p>
                  </a:txBody>
                  <a:tcPr marL="65308" marR="6530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50389627"/>
                  </a:ext>
                </a:extLst>
              </a:tr>
            </a:tbl>
          </a:graphicData>
        </a:graphic>
      </p:graphicFrame>
      <p:sp>
        <p:nvSpPr>
          <p:cNvPr id="178" name="TextBox 177">
            <a:extLst>
              <a:ext uri="{FF2B5EF4-FFF2-40B4-BE49-F238E27FC236}">
                <a16:creationId xmlns:a16="http://schemas.microsoft.com/office/drawing/2014/main" id="{4DFFB119-07E7-DDC0-87E7-007B679B68DA}"/>
              </a:ext>
            </a:extLst>
          </p:cNvPr>
          <p:cNvSpPr txBox="1"/>
          <p:nvPr/>
        </p:nvSpPr>
        <p:spPr>
          <a:xfrm>
            <a:off x="6300965" y="2942817"/>
            <a:ext cx="3499828" cy="1277273"/>
          </a:xfrm>
          <a:prstGeom prst="rect">
            <a:avLst/>
          </a:prstGeom>
          <a:noFill/>
          <a:ln>
            <a:noFill/>
          </a:ln>
        </p:spPr>
        <p:txBody>
          <a:bodyPr wrap="square">
            <a:spAutoFit/>
          </a:bodyPr>
          <a:lstStyle/>
          <a:p>
            <a:r>
              <a:rPr lang="en-GB" sz="1100" dirty="0">
                <a:solidFill>
                  <a:schemeClr val="bg1"/>
                </a:solidFill>
                <a:latin typeface="ABeeZee" panose="020B0604020202020204" charset="0"/>
              </a:rPr>
              <a:t>Breathing involves changes in pressure and volume inside the chest, helped by the movement of intercostal muscles and diaphragm, which causes the movement of the ribcage.</a:t>
            </a:r>
          </a:p>
          <a:p>
            <a:r>
              <a:rPr lang="en-GB" sz="1100" b="1" dirty="0">
                <a:solidFill>
                  <a:schemeClr val="bg1"/>
                </a:solidFill>
                <a:latin typeface="ABeeZee" panose="020B0604020202020204" charset="0"/>
              </a:rPr>
              <a:t>Vital capacity </a:t>
            </a:r>
            <a:r>
              <a:rPr lang="en-GB" sz="1100" dirty="0">
                <a:solidFill>
                  <a:schemeClr val="bg1"/>
                </a:solidFill>
                <a:latin typeface="ABeeZee" panose="020B0604020202020204" charset="0"/>
              </a:rPr>
              <a:t>is the maximum volume of air exhaled after inhaling fully and can be used to estimate lung volume.</a:t>
            </a:r>
          </a:p>
        </p:txBody>
      </p:sp>
      <p:cxnSp>
        <p:nvCxnSpPr>
          <p:cNvPr id="182" name="Straight Connector 181">
            <a:extLst>
              <a:ext uri="{FF2B5EF4-FFF2-40B4-BE49-F238E27FC236}">
                <a16:creationId xmlns:a16="http://schemas.microsoft.com/office/drawing/2014/main" id="{B2057D00-9709-91FF-B006-5D55706286BB}"/>
              </a:ext>
            </a:extLst>
          </p:cNvPr>
          <p:cNvCxnSpPr>
            <a:cxnSpLocks/>
          </p:cNvCxnSpPr>
          <p:nvPr/>
        </p:nvCxnSpPr>
        <p:spPr>
          <a:xfrm flipV="1">
            <a:off x="3362776" y="2906987"/>
            <a:ext cx="6499227" cy="2222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53E65DD1-1E67-2DFF-4303-63C13BFE8F76}"/>
              </a:ext>
            </a:extLst>
          </p:cNvPr>
          <p:cNvCxnSpPr>
            <a:cxnSpLocks/>
          </p:cNvCxnSpPr>
          <p:nvPr/>
        </p:nvCxnSpPr>
        <p:spPr>
          <a:xfrm>
            <a:off x="3362776" y="2918101"/>
            <a:ext cx="0" cy="632412"/>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00" name="TextBox 199">
            <a:extLst>
              <a:ext uri="{FF2B5EF4-FFF2-40B4-BE49-F238E27FC236}">
                <a16:creationId xmlns:a16="http://schemas.microsoft.com/office/drawing/2014/main" id="{A80A5CE5-1B76-9609-5E45-9B8407A0D1F0}"/>
              </a:ext>
            </a:extLst>
          </p:cNvPr>
          <p:cNvSpPr txBox="1"/>
          <p:nvPr/>
        </p:nvSpPr>
        <p:spPr>
          <a:xfrm>
            <a:off x="26868" y="3609486"/>
            <a:ext cx="6283988" cy="938719"/>
          </a:xfrm>
          <a:prstGeom prst="rect">
            <a:avLst/>
          </a:prstGeom>
          <a:noFill/>
        </p:spPr>
        <p:txBody>
          <a:bodyPr wrap="square">
            <a:spAutoFit/>
          </a:bodyPr>
          <a:lstStyle/>
          <a:p>
            <a:r>
              <a:rPr lang="en-GB" sz="1100" dirty="0">
                <a:solidFill>
                  <a:schemeClr val="bg1"/>
                </a:solidFill>
                <a:latin typeface="ABeeZee" panose="020B0604020202020204" charset="0"/>
              </a:rPr>
              <a:t>The human gas exchange system allows for the exchange of oxygen and carbon </a:t>
            </a:r>
            <a:r>
              <a:rPr kumimoji="0" lang="en-GB" sz="1100" b="0" i="0" u="none" strike="noStrike" kern="1200" cap="none" spc="0" normalizeH="0" baseline="0" noProof="0" dirty="0">
                <a:ln>
                  <a:noFill/>
                </a:ln>
                <a:solidFill>
                  <a:srgbClr val="000000"/>
                </a:solidFill>
                <a:effectLst/>
                <a:uLnTx/>
                <a:uFillTx/>
                <a:latin typeface="ABeeZee" panose="020B0604020202020204" charset="0"/>
                <a:ea typeface="+mn-ea"/>
                <a:cs typeface="+mn-cs"/>
              </a:rPr>
              <a:t>dioxide between an organism and its environment. Inhaled air contains more oxygen than exhaled air. Exhaled air contains more carbon dioxide than inhaled air. Oxygen moves from the alveoli into cells and then into the blood vessels (capillaries), while carbon dioxide moves in the opposite direction via diffusion. </a:t>
            </a:r>
          </a:p>
        </p:txBody>
      </p:sp>
      <p:sp>
        <p:nvSpPr>
          <p:cNvPr id="220" name="Rectangle 219">
            <a:extLst>
              <a:ext uri="{FF2B5EF4-FFF2-40B4-BE49-F238E27FC236}">
                <a16:creationId xmlns:a16="http://schemas.microsoft.com/office/drawing/2014/main" id="{AC745684-7CFA-A39D-7AB9-5B7CC8D87749}"/>
              </a:ext>
            </a:extLst>
          </p:cNvPr>
          <p:cNvSpPr/>
          <p:nvPr/>
        </p:nvSpPr>
        <p:spPr>
          <a:xfrm>
            <a:off x="6256326" y="2958097"/>
            <a:ext cx="3544467" cy="119569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100"/>
          </a:p>
        </p:txBody>
      </p:sp>
      <p:cxnSp>
        <p:nvCxnSpPr>
          <p:cNvPr id="221" name="Straight Connector 220">
            <a:extLst>
              <a:ext uri="{FF2B5EF4-FFF2-40B4-BE49-F238E27FC236}">
                <a16:creationId xmlns:a16="http://schemas.microsoft.com/office/drawing/2014/main" id="{B0E0E8F8-259E-9F7C-6DF7-EA4CB02532CD}"/>
              </a:ext>
            </a:extLst>
          </p:cNvPr>
          <p:cNvCxnSpPr>
            <a:cxnSpLocks/>
          </p:cNvCxnSpPr>
          <p:nvPr/>
        </p:nvCxnSpPr>
        <p:spPr>
          <a:xfrm>
            <a:off x="6261778" y="688770"/>
            <a:ext cx="3600225" cy="7625"/>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06173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3CF7E4C-9102-F3B4-A83C-EBD3A063CA22}"/>
              </a:ext>
            </a:extLst>
          </p:cNvPr>
          <p:cNvSpPr txBox="1"/>
          <p:nvPr/>
        </p:nvSpPr>
        <p:spPr>
          <a:xfrm>
            <a:off x="91244" y="725719"/>
            <a:ext cx="2248140" cy="307777"/>
          </a:xfrm>
          <a:prstGeom prst="rect">
            <a:avLst/>
          </a:prstGeom>
          <a:solidFill>
            <a:srgbClr val="3B3838"/>
          </a:solidFill>
          <a:ln w="12700" cap="flat" cmpd="sng" algn="ctr">
            <a:solidFill>
              <a:schemeClr val="bg1"/>
            </a:solidFill>
            <a:prstDash val="solid"/>
            <a:miter lim="800000"/>
          </a:ln>
          <a:effectLst/>
        </p:spPr>
        <p:txBody>
          <a:bodyPr wrap="square" rtlCol="0">
            <a:spAutoFit/>
          </a:bodyPr>
          <a:lstStyle/>
          <a:p>
            <a:pPr marL="0" marR="0" lvl="0" indent="0" algn="ctr" defTabSz="74295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prstClr val="white"/>
                </a:solidFill>
                <a:effectLst/>
                <a:uLnTx/>
                <a:uFillTx/>
                <a:latin typeface="ABeeZee" panose="020B0604020202020204" charset="0"/>
                <a:ea typeface="+mn-ea"/>
                <a:cs typeface="+mn-cs"/>
              </a:rPr>
              <a:t>Digestive system</a:t>
            </a:r>
          </a:p>
        </p:txBody>
      </p:sp>
      <p:grpSp>
        <p:nvGrpSpPr>
          <p:cNvPr id="74" name="Group 73">
            <a:extLst>
              <a:ext uri="{FF2B5EF4-FFF2-40B4-BE49-F238E27FC236}">
                <a16:creationId xmlns:a16="http://schemas.microsoft.com/office/drawing/2014/main" id="{717CC7E5-655F-DEE8-174B-7BB3EC642D4B}"/>
              </a:ext>
            </a:extLst>
          </p:cNvPr>
          <p:cNvGrpSpPr/>
          <p:nvPr/>
        </p:nvGrpSpPr>
        <p:grpSpPr>
          <a:xfrm>
            <a:off x="2038221" y="605645"/>
            <a:ext cx="7867779" cy="3124575"/>
            <a:chOff x="2813192" y="639273"/>
            <a:chExt cx="7867779" cy="3124575"/>
          </a:xfrm>
        </p:grpSpPr>
        <p:grpSp>
          <p:nvGrpSpPr>
            <p:cNvPr id="59" name="Group 58">
              <a:extLst>
                <a:ext uri="{FF2B5EF4-FFF2-40B4-BE49-F238E27FC236}">
                  <a16:creationId xmlns:a16="http://schemas.microsoft.com/office/drawing/2014/main" id="{D52CFC10-004A-1882-6CA1-E25F72903A91}"/>
                </a:ext>
              </a:extLst>
            </p:cNvPr>
            <p:cNvGrpSpPr/>
            <p:nvPr/>
          </p:nvGrpSpPr>
          <p:grpSpPr>
            <a:xfrm>
              <a:off x="2813192" y="639273"/>
              <a:ext cx="4752074" cy="2925607"/>
              <a:chOff x="2813192" y="639273"/>
              <a:chExt cx="4752074" cy="2925607"/>
            </a:xfrm>
          </p:grpSpPr>
          <p:grpSp>
            <p:nvGrpSpPr>
              <p:cNvPr id="20" name="Group 19">
                <a:extLst>
                  <a:ext uri="{FF2B5EF4-FFF2-40B4-BE49-F238E27FC236}">
                    <a16:creationId xmlns:a16="http://schemas.microsoft.com/office/drawing/2014/main" id="{F68BF67A-AC65-CBD6-F6C8-18188FE0ED6F}"/>
                  </a:ext>
                </a:extLst>
              </p:cNvPr>
              <p:cNvGrpSpPr/>
              <p:nvPr/>
            </p:nvGrpSpPr>
            <p:grpSpPr>
              <a:xfrm>
                <a:off x="2813192" y="639273"/>
                <a:ext cx="4658829" cy="2925607"/>
                <a:chOff x="2140247" y="875425"/>
                <a:chExt cx="4658829" cy="2925607"/>
              </a:xfrm>
            </p:grpSpPr>
            <p:pic>
              <p:nvPicPr>
                <p:cNvPr id="4" name="Picture 3">
                  <a:extLst>
                    <a:ext uri="{FF2B5EF4-FFF2-40B4-BE49-F238E27FC236}">
                      <a16:creationId xmlns:a16="http://schemas.microsoft.com/office/drawing/2014/main" id="{9E0B1B97-842C-2D00-8D71-121052963355}"/>
                    </a:ext>
                  </a:extLst>
                </p:cNvPr>
                <p:cNvPicPr>
                  <a:picLocks noChangeAspect="1"/>
                </p:cNvPicPr>
                <p:nvPr/>
              </p:nvPicPr>
              <p:blipFill>
                <a:blip r:embed="rId3"/>
                <a:stretch>
                  <a:fillRect/>
                </a:stretch>
              </p:blipFill>
              <p:spPr>
                <a:xfrm>
                  <a:off x="2140247" y="1297099"/>
                  <a:ext cx="1593995" cy="2483667"/>
                </a:xfrm>
                <a:prstGeom prst="rect">
                  <a:avLst/>
                </a:prstGeom>
              </p:spPr>
            </p:pic>
            <p:cxnSp>
              <p:nvCxnSpPr>
                <p:cNvPr id="5" name="Straight Arrow Connector 4">
                  <a:extLst>
                    <a:ext uri="{FF2B5EF4-FFF2-40B4-BE49-F238E27FC236}">
                      <a16:creationId xmlns:a16="http://schemas.microsoft.com/office/drawing/2014/main" id="{22B14D8F-D2B2-E585-017F-3F1D0F132523}"/>
                    </a:ext>
                  </a:extLst>
                </p:cNvPr>
                <p:cNvCxnSpPr>
                  <a:cxnSpLocks/>
                </p:cNvCxnSpPr>
                <p:nvPr/>
              </p:nvCxnSpPr>
              <p:spPr>
                <a:xfrm flipH="1">
                  <a:off x="2620769" y="1095188"/>
                  <a:ext cx="762783" cy="769441"/>
                </a:xfrm>
                <a:prstGeom prst="straightConnector1">
                  <a:avLst/>
                </a:prstGeom>
                <a:ln w="12700">
                  <a:solidFill>
                    <a:schemeClr val="bg1">
                      <a:lumMod val="10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7058ED97-7524-376D-89BE-F297A1F48E4F}"/>
                    </a:ext>
                  </a:extLst>
                </p:cNvPr>
                <p:cNvCxnSpPr>
                  <a:cxnSpLocks/>
                </p:cNvCxnSpPr>
                <p:nvPr/>
              </p:nvCxnSpPr>
              <p:spPr>
                <a:xfrm flipH="1">
                  <a:off x="2905181" y="1559955"/>
                  <a:ext cx="483247" cy="588113"/>
                </a:xfrm>
                <a:prstGeom prst="straightConnector1">
                  <a:avLst/>
                </a:prstGeom>
                <a:ln w="12700">
                  <a:solidFill>
                    <a:schemeClr val="bg1">
                      <a:lumMod val="10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79D65D21-A4A8-15FB-37F4-A9A7DCB64466}"/>
                    </a:ext>
                  </a:extLst>
                </p:cNvPr>
                <p:cNvCxnSpPr>
                  <a:cxnSpLocks/>
                </p:cNvCxnSpPr>
                <p:nvPr/>
              </p:nvCxnSpPr>
              <p:spPr>
                <a:xfrm flipH="1">
                  <a:off x="3244398" y="3372035"/>
                  <a:ext cx="793198" cy="5677"/>
                </a:xfrm>
                <a:prstGeom prst="straightConnector1">
                  <a:avLst/>
                </a:prstGeom>
                <a:ln w="12700">
                  <a:solidFill>
                    <a:schemeClr val="bg1">
                      <a:lumMod val="10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0DF87316-F106-1EFA-C5DC-215AC30F4BDF}"/>
                    </a:ext>
                  </a:extLst>
                </p:cNvPr>
                <p:cNvCxnSpPr>
                  <a:cxnSpLocks/>
                </p:cNvCxnSpPr>
                <p:nvPr/>
              </p:nvCxnSpPr>
              <p:spPr>
                <a:xfrm flipH="1">
                  <a:off x="2831779" y="2755588"/>
                  <a:ext cx="1044962" cy="546504"/>
                </a:xfrm>
                <a:prstGeom prst="straightConnector1">
                  <a:avLst/>
                </a:prstGeom>
                <a:ln w="12700">
                  <a:solidFill>
                    <a:schemeClr val="bg1">
                      <a:lumMod val="10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8C8DC5FA-0FF4-B11C-0A51-0E58734AEEAF}"/>
                    </a:ext>
                  </a:extLst>
                </p:cNvPr>
                <p:cNvCxnSpPr>
                  <a:cxnSpLocks/>
                </p:cNvCxnSpPr>
                <p:nvPr/>
              </p:nvCxnSpPr>
              <p:spPr>
                <a:xfrm flipH="1">
                  <a:off x="3142937" y="1988298"/>
                  <a:ext cx="567081" cy="803310"/>
                </a:xfrm>
                <a:prstGeom prst="straightConnector1">
                  <a:avLst/>
                </a:prstGeom>
                <a:ln w="12700">
                  <a:solidFill>
                    <a:schemeClr val="bg1">
                      <a:lumMod val="10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B3514606-3DF3-BE62-B413-69D6652F60F9}"/>
                    </a:ext>
                  </a:extLst>
                </p:cNvPr>
                <p:cNvCxnSpPr>
                  <a:cxnSpLocks/>
                  <a:stCxn id="70" idx="1"/>
                </p:cNvCxnSpPr>
                <p:nvPr/>
              </p:nvCxnSpPr>
              <p:spPr>
                <a:xfrm flipH="1" flipV="1">
                  <a:off x="2895585" y="3675275"/>
                  <a:ext cx="1134562" cy="125757"/>
                </a:xfrm>
                <a:prstGeom prst="straightConnector1">
                  <a:avLst/>
                </a:prstGeom>
                <a:ln w="12700">
                  <a:solidFill>
                    <a:schemeClr val="bg1">
                      <a:lumMod val="10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7B61FD44-70DC-7E43-0661-092653549768}"/>
                    </a:ext>
                  </a:extLst>
                </p:cNvPr>
                <p:cNvCxnSpPr>
                  <a:cxnSpLocks/>
                  <a:stCxn id="69" idx="1"/>
                </p:cNvCxnSpPr>
                <p:nvPr/>
              </p:nvCxnSpPr>
              <p:spPr>
                <a:xfrm flipH="1">
                  <a:off x="2905181" y="3589372"/>
                  <a:ext cx="1124966" cy="0"/>
                </a:xfrm>
                <a:prstGeom prst="straightConnector1">
                  <a:avLst/>
                </a:prstGeom>
                <a:ln w="12700">
                  <a:solidFill>
                    <a:schemeClr val="bg1">
                      <a:lumMod val="10000"/>
                    </a:schemeClr>
                  </a:solidFill>
                  <a:tailEnd type="triangle" w="sm" len="sm"/>
                </a:ln>
              </p:spPr>
              <p:style>
                <a:lnRef idx="1">
                  <a:schemeClr val="accent1"/>
                </a:lnRef>
                <a:fillRef idx="0">
                  <a:schemeClr val="accent1"/>
                </a:fillRef>
                <a:effectRef idx="0">
                  <a:schemeClr val="accent1"/>
                </a:effectRef>
                <a:fontRef idx="minor">
                  <a:schemeClr val="tx1"/>
                </a:fontRef>
              </p:style>
            </p:cxnSp>
            <p:sp>
              <p:nvSpPr>
                <p:cNvPr id="12" name="Google Shape;278;p34">
                  <a:extLst>
                    <a:ext uri="{FF2B5EF4-FFF2-40B4-BE49-F238E27FC236}">
                      <a16:creationId xmlns:a16="http://schemas.microsoft.com/office/drawing/2014/main" id="{73F5CDC5-D67F-B989-3BFD-9222730AF046}"/>
                    </a:ext>
                  </a:extLst>
                </p:cNvPr>
                <p:cNvSpPr txBox="1"/>
                <p:nvPr/>
              </p:nvSpPr>
              <p:spPr>
                <a:xfrm>
                  <a:off x="3333638" y="875425"/>
                  <a:ext cx="3390669" cy="233315"/>
                </a:xfrm>
                <a:prstGeom prst="rect">
                  <a:avLst/>
                </a:prstGeom>
                <a:noFill/>
                <a:ln>
                  <a:noFill/>
                </a:ln>
              </p:spPr>
              <p:txBody>
                <a:bodyPr spcFirstLastPara="1" wrap="square" lIns="91425" tIns="91425" rIns="91425" bIns="91425" anchor="t" anchorCtr="0">
                  <a:noAutofit/>
                </a:bodyPr>
                <a:lstStyle/>
                <a:p>
                  <a:pPr lvl="0">
                    <a:defRPr/>
                  </a:pPr>
                  <a:r>
                    <a:rPr lang="en-GB" sz="1100" dirty="0">
                      <a:solidFill>
                        <a:schemeClr val="bg1"/>
                      </a:solidFill>
                      <a:latin typeface="ABeeZee"/>
                      <a:ea typeface="Montserrat"/>
                      <a:cs typeface="Montserrat"/>
                      <a:sym typeface="Montserrat"/>
                    </a:rPr>
                    <a:t>The </a:t>
                  </a:r>
                  <a:r>
                    <a:rPr lang="en-GB" sz="1100" b="1" dirty="0">
                      <a:solidFill>
                        <a:schemeClr val="bg1"/>
                      </a:solidFill>
                      <a:latin typeface="ABeeZee"/>
                      <a:ea typeface="Montserrat"/>
                      <a:cs typeface="Montserrat"/>
                      <a:sym typeface="Montserrat"/>
                    </a:rPr>
                    <a:t>mouth</a:t>
                  </a:r>
                  <a:r>
                    <a:rPr lang="en-GB" sz="1100" dirty="0">
                      <a:solidFill>
                        <a:schemeClr val="bg1"/>
                      </a:solidFill>
                      <a:latin typeface="ABeeZee"/>
                      <a:ea typeface="Montserrat"/>
                      <a:cs typeface="Montserrat"/>
                      <a:sym typeface="Montserrat"/>
                    </a:rPr>
                    <a:t> performs both mechanical digestion (chewing) and chemical digestion (saliva).</a:t>
                  </a:r>
                  <a:endParaRPr kumimoji="0" lang="en-GB" sz="1100" b="0" i="0" u="none" strike="noStrike" kern="1200" cap="none" spc="0" normalizeH="0" baseline="0" noProof="0" dirty="0">
                    <a:ln>
                      <a:noFill/>
                    </a:ln>
                    <a:solidFill>
                      <a:schemeClr val="bg1"/>
                    </a:solidFill>
                    <a:effectLst/>
                    <a:uLnTx/>
                    <a:uFillTx/>
                    <a:latin typeface="ABeeZee"/>
                    <a:ea typeface="Montserrat"/>
                    <a:cs typeface="Montserrat"/>
                    <a:sym typeface="Montserrat"/>
                  </a:endParaRPr>
                </a:p>
              </p:txBody>
            </p:sp>
            <p:sp>
              <p:nvSpPr>
                <p:cNvPr id="13" name="Google Shape;278;p34">
                  <a:extLst>
                    <a:ext uri="{FF2B5EF4-FFF2-40B4-BE49-F238E27FC236}">
                      <a16:creationId xmlns:a16="http://schemas.microsoft.com/office/drawing/2014/main" id="{CCAC2936-9C93-3806-BF6A-FE5A2302AD04}"/>
                    </a:ext>
                  </a:extLst>
                </p:cNvPr>
                <p:cNvSpPr txBox="1"/>
                <p:nvPr/>
              </p:nvSpPr>
              <p:spPr>
                <a:xfrm>
                  <a:off x="3333638" y="1383584"/>
                  <a:ext cx="3465438" cy="397936"/>
                </a:xfrm>
                <a:prstGeom prst="rect">
                  <a:avLst/>
                </a:prstGeom>
                <a:noFill/>
                <a:ln>
                  <a:noFill/>
                </a:ln>
              </p:spPr>
              <p:txBody>
                <a:bodyPr spcFirstLastPara="1" wrap="square" lIns="91425" tIns="91425" rIns="91425" bIns="91425" anchor="t" anchorCtr="0">
                  <a:noAutofit/>
                </a:bodyPr>
                <a:lstStyle/>
                <a:p>
                  <a:pPr lvl="0">
                    <a:defRPr/>
                  </a:pPr>
                  <a:r>
                    <a:rPr lang="en-GB" sz="1100" dirty="0">
                      <a:solidFill>
                        <a:schemeClr val="bg1"/>
                      </a:solidFill>
                      <a:latin typeface="ABeeZee"/>
                      <a:ea typeface="Montserrat"/>
                      <a:cs typeface="Montserrat"/>
                      <a:sym typeface="Montserrat"/>
                    </a:rPr>
                    <a:t>The </a:t>
                  </a:r>
                  <a:r>
                    <a:rPr lang="en-GB" sz="1100" b="1" dirty="0">
                      <a:solidFill>
                        <a:schemeClr val="bg1"/>
                      </a:solidFill>
                      <a:latin typeface="ABeeZee"/>
                      <a:ea typeface="Montserrat"/>
                      <a:cs typeface="Montserrat"/>
                      <a:sym typeface="Montserrat"/>
                    </a:rPr>
                    <a:t>oesophagus</a:t>
                  </a:r>
                  <a:r>
                    <a:rPr lang="en-GB" sz="1100" dirty="0">
                      <a:solidFill>
                        <a:schemeClr val="bg1"/>
                      </a:solidFill>
                      <a:latin typeface="ABeeZee"/>
                      <a:ea typeface="Montserrat"/>
                      <a:cs typeface="Montserrat"/>
                      <a:sym typeface="Montserrat"/>
                    </a:rPr>
                    <a:t> connects the mouth to the stomach and uses peristalsis to push food down.</a:t>
                  </a:r>
                  <a:endParaRPr kumimoji="0" lang="en-GB" sz="1100" b="0" i="0" u="none" strike="noStrike" kern="1200" cap="none" spc="0" normalizeH="0" baseline="0" noProof="0" dirty="0">
                    <a:ln>
                      <a:noFill/>
                    </a:ln>
                    <a:solidFill>
                      <a:schemeClr val="bg1"/>
                    </a:solidFill>
                    <a:effectLst/>
                    <a:uLnTx/>
                    <a:uFillTx/>
                    <a:latin typeface="ABeeZee"/>
                    <a:ea typeface="Montserrat"/>
                    <a:cs typeface="Montserrat"/>
                    <a:sym typeface="Montserrat"/>
                  </a:endParaRPr>
                </a:p>
              </p:txBody>
            </p:sp>
            <p:sp>
              <p:nvSpPr>
                <p:cNvPr id="15" name="Google Shape;278;p34">
                  <a:extLst>
                    <a:ext uri="{FF2B5EF4-FFF2-40B4-BE49-F238E27FC236}">
                      <a16:creationId xmlns:a16="http://schemas.microsoft.com/office/drawing/2014/main" id="{47B69D47-1E44-A0EC-908B-310C9C8C3A60}"/>
                    </a:ext>
                  </a:extLst>
                </p:cNvPr>
                <p:cNvSpPr txBox="1"/>
                <p:nvPr/>
              </p:nvSpPr>
              <p:spPr>
                <a:xfrm>
                  <a:off x="3828707" y="2592640"/>
                  <a:ext cx="2895600" cy="397936"/>
                </a:xfrm>
                <a:prstGeom prst="rect">
                  <a:avLst/>
                </a:prstGeom>
                <a:noFill/>
                <a:ln>
                  <a:noFill/>
                </a:ln>
              </p:spPr>
              <p:txBody>
                <a:bodyPr spcFirstLastPara="1" wrap="square" lIns="91425" tIns="91425" rIns="91425" bIns="91425" anchor="t" anchorCtr="0">
                  <a:no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ABeeZee"/>
                      <a:ea typeface="Montserrat"/>
                      <a:cs typeface="Montserrat"/>
                      <a:sym typeface="Montserrat"/>
                    </a:rPr>
                    <a:t>The </a:t>
                  </a:r>
                  <a:r>
                    <a:rPr kumimoji="0" lang="en-GB" sz="1100" b="1" i="0" u="none" strike="noStrike" kern="1200" cap="none" spc="0" normalizeH="0" baseline="0" noProof="0" dirty="0">
                      <a:ln>
                        <a:noFill/>
                      </a:ln>
                      <a:solidFill>
                        <a:schemeClr val="bg1"/>
                      </a:solidFill>
                      <a:effectLst/>
                      <a:uLnTx/>
                      <a:uFillTx/>
                      <a:latin typeface="ABeeZee"/>
                      <a:ea typeface="Montserrat"/>
                      <a:cs typeface="Montserrat"/>
                      <a:sym typeface="Montserrat"/>
                    </a:rPr>
                    <a:t>small intestine </a:t>
                  </a:r>
                  <a:r>
                    <a:rPr kumimoji="0" lang="en-GB" sz="1100" b="0" i="0" u="none" strike="noStrike" kern="1200" cap="none" spc="0" normalizeH="0" baseline="0" noProof="0" dirty="0">
                      <a:ln>
                        <a:noFill/>
                      </a:ln>
                      <a:solidFill>
                        <a:schemeClr val="bg1"/>
                      </a:solidFill>
                      <a:effectLst/>
                      <a:uLnTx/>
                      <a:uFillTx/>
                      <a:latin typeface="ABeeZee"/>
                      <a:ea typeface="Montserrat"/>
                      <a:cs typeface="Montserrat"/>
                      <a:sym typeface="Montserrat"/>
                    </a:rPr>
                    <a:t>breaks down food chemically. Absorption</a:t>
                  </a:r>
                  <a:r>
                    <a:rPr kumimoji="0" lang="en-GB" sz="1100" b="0" i="0" u="none" strike="noStrike" kern="1200" cap="none" spc="0" normalizeH="0" noProof="0" dirty="0">
                      <a:ln>
                        <a:noFill/>
                      </a:ln>
                      <a:solidFill>
                        <a:schemeClr val="bg1"/>
                      </a:solidFill>
                      <a:effectLst/>
                      <a:uLnTx/>
                      <a:uFillTx/>
                      <a:latin typeface="ABeeZee"/>
                      <a:ea typeface="Montserrat"/>
                      <a:cs typeface="Montserrat"/>
                      <a:sym typeface="Montserrat"/>
                    </a:rPr>
                    <a:t> of digested nutrients also happens here.</a:t>
                  </a:r>
                  <a:endParaRPr kumimoji="0" lang="en-GB" sz="1100" b="0" i="0" u="none" strike="noStrike" kern="1200" cap="none" spc="0" normalizeH="0" baseline="0" noProof="0" dirty="0">
                    <a:ln>
                      <a:noFill/>
                    </a:ln>
                    <a:solidFill>
                      <a:schemeClr val="bg1"/>
                    </a:solidFill>
                    <a:effectLst/>
                    <a:uLnTx/>
                    <a:uFillTx/>
                    <a:latin typeface="ABeeZee"/>
                    <a:ea typeface="Montserrat"/>
                    <a:cs typeface="Montserrat"/>
                    <a:sym typeface="Montserrat"/>
                  </a:endParaRPr>
                </a:p>
              </p:txBody>
            </p:sp>
          </p:grpSp>
          <p:sp>
            <p:nvSpPr>
              <p:cNvPr id="56" name="TextBox 55">
                <a:extLst>
                  <a:ext uri="{FF2B5EF4-FFF2-40B4-BE49-F238E27FC236}">
                    <a16:creationId xmlns:a16="http://schemas.microsoft.com/office/drawing/2014/main" id="{6DD86F14-6F00-F17B-1664-540E1C47C964}"/>
                  </a:ext>
                </a:extLst>
              </p:cNvPr>
              <p:cNvSpPr txBox="1"/>
              <p:nvPr/>
            </p:nvSpPr>
            <p:spPr>
              <a:xfrm>
                <a:off x="4313942" y="1628477"/>
                <a:ext cx="3251324" cy="769441"/>
              </a:xfrm>
              <a:prstGeom prst="rect">
                <a:avLst/>
              </a:prstGeom>
              <a:noFill/>
            </p:spPr>
            <p:txBody>
              <a:bodyPr wrap="square">
                <a:spAutoFit/>
              </a:bodyPr>
              <a:lstStyle/>
              <a:p>
                <a:r>
                  <a:rPr lang="en-GB" sz="1100" dirty="0">
                    <a:solidFill>
                      <a:schemeClr val="bg1"/>
                    </a:solidFill>
                    <a:latin typeface="ABeeZee" panose="020B0604020202020204" charset="0"/>
                  </a:rPr>
                  <a:t>The </a:t>
                </a:r>
                <a:r>
                  <a:rPr lang="en-GB" sz="1100" b="1" dirty="0">
                    <a:solidFill>
                      <a:schemeClr val="bg1"/>
                    </a:solidFill>
                    <a:latin typeface="ABeeZee" panose="020B0604020202020204" charset="0"/>
                  </a:rPr>
                  <a:t>stomach</a:t>
                </a:r>
                <a:r>
                  <a:rPr lang="en-GB" sz="1100" dirty="0">
                    <a:solidFill>
                      <a:schemeClr val="bg1"/>
                    </a:solidFill>
                    <a:latin typeface="ABeeZee" panose="020B0604020202020204" charset="0"/>
                  </a:rPr>
                  <a:t> performs both mechanical digestion (muscular tissue contracts) and chemical digestion (glandular tissue producing chemical substances).</a:t>
                </a:r>
              </a:p>
            </p:txBody>
          </p:sp>
        </p:grpSp>
        <p:sp>
          <p:nvSpPr>
            <p:cNvPr id="63" name="Google Shape;278;p34">
              <a:extLst>
                <a:ext uri="{FF2B5EF4-FFF2-40B4-BE49-F238E27FC236}">
                  <a16:creationId xmlns:a16="http://schemas.microsoft.com/office/drawing/2014/main" id="{19CA73AB-805D-1052-4643-404DF70B6B89}"/>
                </a:ext>
              </a:extLst>
            </p:cNvPr>
            <p:cNvSpPr txBox="1"/>
            <p:nvPr/>
          </p:nvSpPr>
          <p:spPr>
            <a:xfrm>
              <a:off x="4664633" y="2955284"/>
              <a:ext cx="6016338" cy="397936"/>
            </a:xfrm>
            <a:prstGeom prst="rect">
              <a:avLst/>
            </a:prstGeom>
            <a:noFill/>
            <a:ln>
              <a:noFill/>
            </a:ln>
          </p:spPr>
          <p:txBody>
            <a:bodyPr spcFirstLastPara="1" wrap="square" lIns="91425" tIns="91425" rIns="91425" bIns="91425" anchor="t" anchorCtr="0">
              <a:no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ABeeZee"/>
                  <a:ea typeface="Montserrat"/>
                  <a:cs typeface="Montserrat"/>
                  <a:sym typeface="Montserrat"/>
                </a:rPr>
                <a:t>The </a:t>
              </a:r>
              <a:r>
                <a:rPr kumimoji="0" lang="en-GB" sz="1100" b="1" i="0" u="none" strike="noStrike" kern="1200" cap="none" spc="0" normalizeH="0" baseline="0" noProof="0" dirty="0">
                  <a:ln>
                    <a:noFill/>
                  </a:ln>
                  <a:solidFill>
                    <a:schemeClr val="bg1"/>
                  </a:solidFill>
                  <a:effectLst/>
                  <a:uLnTx/>
                  <a:uFillTx/>
                  <a:latin typeface="ABeeZee"/>
                  <a:ea typeface="Montserrat"/>
                  <a:cs typeface="Montserrat"/>
                  <a:sym typeface="Montserrat"/>
                </a:rPr>
                <a:t>large intestine</a:t>
              </a:r>
              <a:r>
                <a:rPr kumimoji="0" lang="en-GB" sz="1100" i="0" u="none" strike="noStrike" kern="1200" cap="none" spc="0" normalizeH="0" baseline="0" noProof="0" dirty="0">
                  <a:ln>
                    <a:noFill/>
                  </a:ln>
                  <a:solidFill>
                    <a:schemeClr val="bg1"/>
                  </a:solidFill>
                  <a:effectLst/>
                  <a:uLnTx/>
                  <a:uFillTx/>
                  <a:latin typeface="ABeeZee"/>
                  <a:ea typeface="Montserrat"/>
                  <a:cs typeface="Montserrat"/>
                  <a:sym typeface="Montserrat"/>
                </a:rPr>
                <a:t> reabsorbs water from undigested food back into the blood.</a:t>
              </a:r>
            </a:p>
            <a:p>
              <a:pPr marL="0" marR="0" lvl="0" indent="0" defTabSz="457200" rtl="0" eaLnBrk="1" fontAlgn="auto" latinLnBrk="0" hangingPunct="1">
                <a:lnSpc>
                  <a:spcPct val="100000"/>
                </a:lnSpc>
                <a:spcBef>
                  <a:spcPts val="0"/>
                </a:spcBef>
                <a:spcAft>
                  <a:spcPts val="0"/>
                </a:spcAft>
                <a:buClrTx/>
                <a:buSzTx/>
                <a:buFontTx/>
                <a:buNone/>
                <a:tabLst/>
                <a:defRPr/>
              </a:pPr>
              <a:endParaRPr kumimoji="0" lang="en-GB" sz="1100" i="0" u="none" strike="noStrike" kern="1200" cap="none" spc="0" normalizeH="0" baseline="0" noProof="0" dirty="0">
                <a:ln>
                  <a:noFill/>
                </a:ln>
                <a:solidFill>
                  <a:schemeClr val="bg1"/>
                </a:solidFill>
                <a:effectLst/>
                <a:uLnTx/>
                <a:uFillTx/>
                <a:latin typeface="ABeeZee"/>
                <a:ea typeface="Montserrat"/>
                <a:cs typeface="Montserrat"/>
                <a:sym typeface="Montserrat"/>
              </a:endParaRPr>
            </a:p>
          </p:txBody>
        </p:sp>
        <p:sp>
          <p:nvSpPr>
            <p:cNvPr id="69" name="Google Shape;278;p34">
              <a:extLst>
                <a:ext uri="{FF2B5EF4-FFF2-40B4-BE49-F238E27FC236}">
                  <a16:creationId xmlns:a16="http://schemas.microsoft.com/office/drawing/2014/main" id="{2128821A-A8C7-B40F-1716-26BCDF277CC2}"/>
                </a:ext>
              </a:extLst>
            </p:cNvPr>
            <p:cNvSpPr txBox="1"/>
            <p:nvPr/>
          </p:nvSpPr>
          <p:spPr>
            <a:xfrm>
              <a:off x="4703092" y="3154252"/>
              <a:ext cx="3022021" cy="397936"/>
            </a:xfrm>
            <a:prstGeom prst="rect">
              <a:avLst/>
            </a:prstGeom>
            <a:noFill/>
            <a:ln>
              <a:noFill/>
            </a:ln>
          </p:spPr>
          <p:txBody>
            <a:bodyPr spcFirstLastPara="1" wrap="square" lIns="91425" tIns="91425" rIns="91425" bIns="91425" anchor="t" anchorCtr="0">
              <a:no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ABeeZee"/>
                  <a:ea typeface="Montserrat"/>
                  <a:cs typeface="Montserrat"/>
                  <a:sym typeface="Montserrat"/>
                </a:rPr>
                <a:t>Faeces (poo) are stored in the </a:t>
              </a:r>
              <a:r>
                <a:rPr lang="en-GB" sz="1100" b="1" dirty="0">
                  <a:solidFill>
                    <a:schemeClr val="bg1"/>
                  </a:solidFill>
                  <a:latin typeface="ABeeZee"/>
                  <a:ea typeface="Montserrat"/>
                  <a:cs typeface="Montserrat"/>
                  <a:sym typeface="Montserrat"/>
                </a:rPr>
                <a:t>rectum</a:t>
              </a:r>
              <a:r>
                <a:rPr lang="en-GB" sz="1100" dirty="0">
                  <a:solidFill>
                    <a:schemeClr val="bg1"/>
                  </a:solidFill>
                  <a:latin typeface="ABeeZee"/>
                  <a:ea typeface="Montserrat"/>
                  <a:cs typeface="Montserrat"/>
                  <a:sym typeface="Montserrat"/>
                </a:rPr>
                <a:t>.</a:t>
              </a:r>
              <a:endParaRPr kumimoji="0" lang="en-GB" sz="1100" i="0" u="none" strike="noStrike" kern="1200" cap="none" spc="0" normalizeH="0" baseline="0" noProof="0" dirty="0">
                <a:ln>
                  <a:noFill/>
                </a:ln>
                <a:solidFill>
                  <a:schemeClr val="bg1"/>
                </a:solidFill>
                <a:effectLst/>
                <a:uLnTx/>
                <a:uFillTx/>
                <a:latin typeface="ABeeZee"/>
                <a:ea typeface="Montserrat"/>
                <a:cs typeface="Montserrat"/>
                <a:sym typeface="Montserrat"/>
              </a:endParaRPr>
            </a:p>
          </p:txBody>
        </p:sp>
        <p:sp>
          <p:nvSpPr>
            <p:cNvPr id="70" name="Google Shape;278;p34">
              <a:extLst>
                <a:ext uri="{FF2B5EF4-FFF2-40B4-BE49-F238E27FC236}">
                  <a16:creationId xmlns:a16="http://schemas.microsoft.com/office/drawing/2014/main" id="{6DB021A1-ECDF-1E51-CDC7-C64B0E0B6D8E}"/>
                </a:ext>
              </a:extLst>
            </p:cNvPr>
            <p:cNvSpPr txBox="1"/>
            <p:nvPr/>
          </p:nvSpPr>
          <p:spPr>
            <a:xfrm>
              <a:off x="4703092" y="3365912"/>
              <a:ext cx="4949539" cy="397936"/>
            </a:xfrm>
            <a:prstGeom prst="rect">
              <a:avLst/>
            </a:prstGeom>
            <a:noFill/>
            <a:ln>
              <a:noFill/>
            </a:ln>
          </p:spPr>
          <p:txBody>
            <a:bodyPr spcFirstLastPara="1" wrap="square" lIns="91425" tIns="91425" rIns="91425" bIns="91425" anchor="t" anchorCtr="0">
              <a:no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ABeeZee"/>
                  <a:ea typeface="Montserrat"/>
                  <a:cs typeface="Montserrat"/>
                  <a:sym typeface="Montserrat"/>
                </a:rPr>
                <a:t>Faeces and waste gases are egested from the </a:t>
              </a:r>
              <a:r>
                <a:rPr lang="en-GB" sz="1100" b="1" dirty="0">
                  <a:solidFill>
                    <a:schemeClr val="bg1"/>
                  </a:solidFill>
                  <a:latin typeface="ABeeZee"/>
                  <a:ea typeface="Montserrat"/>
                  <a:cs typeface="Montserrat"/>
                  <a:sym typeface="Montserrat"/>
                </a:rPr>
                <a:t>anus</a:t>
              </a:r>
              <a:r>
                <a:rPr lang="en-GB" sz="1100" dirty="0">
                  <a:solidFill>
                    <a:schemeClr val="bg1"/>
                  </a:solidFill>
                  <a:latin typeface="ABeeZee"/>
                  <a:ea typeface="Montserrat"/>
                  <a:cs typeface="Montserrat"/>
                  <a:sym typeface="Montserrat"/>
                </a:rPr>
                <a:t>.</a:t>
              </a:r>
              <a:endParaRPr kumimoji="0" lang="en-GB" sz="1100" i="0" u="none" strike="noStrike" kern="1200" cap="none" spc="0" normalizeH="0" baseline="0" noProof="0" dirty="0">
                <a:ln>
                  <a:noFill/>
                </a:ln>
                <a:solidFill>
                  <a:schemeClr val="bg1"/>
                </a:solidFill>
                <a:effectLst/>
                <a:uLnTx/>
                <a:uFillTx/>
                <a:latin typeface="ABeeZee"/>
                <a:ea typeface="Montserrat"/>
                <a:cs typeface="Montserrat"/>
                <a:sym typeface="Montserrat"/>
              </a:endParaRPr>
            </a:p>
          </p:txBody>
        </p:sp>
      </p:grpSp>
      <p:sp>
        <p:nvSpPr>
          <p:cNvPr id="88" name="TextBox 87">
            <a:extLst>
              <a:ext uri="{FF2B5EF4-FFF2-40B4-BE49-F238E27FC236}">
                <a16:creationId xmlns:a16="http://schemas.microsoft.com/office/drawing/2014/main" id="{7F651DE3-59CA-6E63-06C0-6753DE547E25}"/>
              </a:ext>
            </a:extLst>
          </p:cNvPr>
          <p:cNvSpPr txBox="1"/>
          <p:nvPr/>
        </p:nvSpPr>
        <p:spPr>
          <a:xfrm>
            <a:off x="39121" y="1007839"/>
            <a:ext cx="2316855" cy="2800767"/>
          </a:xfrm>
          <a:prstGeom prst="rect">
            <a:avLst/>
          </a:prstGeom>
          <a:noFill/>
        </p:spPr>
        <p:txBody>
          <a:bodyPr wrap="square">
            <a:spAutoFit/>
          </a:bodyPr>
          <a:lstStyle/>
          <a:p>
            <a:pPr marL="171450" indent="-171450">
              <a:buFont typeface="Arial" panose="020B0604020202020204" pitchFamily="34" charset="0"/>
              <a:buChar char="•"/>
            </a:pPr>
            <a:r>
              <a:rPr lang="en-GB" sz="1100" dirty="0">
                <a:solidFill>
                  <a:schemeClr val="bg1"/>
                </a:solidFill>
                <a:latin typeface="ABeeZee" panose="020B0604020202020204" charset="0"/>
              </a:rPr>
              <a:t>The human digestive system breaks down large, insoluble food molecules into small, soluble molecules so that they can be absorbed into the blood.</a:t>
            </a:r>
          </a:p>
          <a:p>
            <a:pPr marL="171450" indent="-171450">
              <a:buFont typeface="Arial" panose="020B0604020202020204" pitchFamily="34" charset="0"/>
              <a:buChar char="•"/>
            </a:pPr>
            <a:r>
              <a:rPr lang="en-GB" sz="1100" b="1" dirty="0">
                <a:solidFill>
                  <a:schemeClr val="bg1"/>
                </a:solidFill>
                <a:latin typeface="ABeeZee" panose="020B0604020202020204" charset="0"/>
              </a:rPr>
              <a:t>Mechanical digestion: </a:t>
            </a:r>
            <a:br>
              <a:rPr lang="en-GB" sz="1100" b="1" dirty="0">
                <a:solidFill>
                  <a:schemeClr val="bg1"/>
                </a:solidFill>
                <a:latin typeface="ABeeZee" panose="020B0604020202020204" charset="0"/>
              </a:rPr>
            </a:br>
            <a:r>
              <a:rPr lang="en-GB" sz="1100" dirty="0">
                <a:solidFill>
                  <a:schemeClr val="bg1"/>
                </a:solidFill>
                <a:latin typeface="ABeeZee" panose="020B0604020202020204" charset="0"/>
              </a:rPr>
              <a:t>the physical breakdown of food into smaller pieces.</a:t>
            </a:r>
          </a:p>
          <a:p>
            <a:pPr marL="171450" indent="-171450">
              <a:buFont typeface="Arial" panose="020B0604020202020204" pitchFamily="34" charset="0"/>
              <a:buChar char="•"/>
            </a:pPr>
            <a:r>
              <a:rPr lang="en-GB" sz="1100" b="1" dirty="0">
                <a:solidFill>
                  <a:schemeClr val="bg1"/>
                </a:solidFill>
                <a:latin typeface="ABeeZee" panose="020B0604020202020204" charset="0"/>
              </a:rPr>
              <a:t>Chemical digestion: </a:t>
            </a:r>
            <a:br>
              <a:rPr lang="en-GB" sz="1100" b="1" dirty="0">
                <a:solidFill>
                  <a:schemeClr val="bg1"/>
                </a:solidFill>
                <a:latin typeface="ABeeZee" panose="020B0604020202020204" charset="0"/>
              </a:rPr>
            </a:br>
            <a:r>
              <a:rPr lang="en-GB" sz="1100" dirty="0">
                <a:solidFill>
                  <a:schemeClr val="bg1"/>
                </a:solidFill>
                <a:latin typeface="ABeeZee" panose="020B0604020202020204" charset="0"/>
              </a:rPr>
              <a:t>the use of chemical substances to break food down into smaller molecules.</a:t>
            </a:r>
          </a:p>
          <a:p>
            <a:pPr marL="171450" indent="-171450">
              <a:buFont typeface="Arial" panose="020B0604020202020204" pitchFamily="34" charset="0"/>
              <a:buChar char="•"/>
            </a:pPr>
            <a:endParaRPr lang="en-GB" sz="1100" b="1" dirty="0">
              <a:solidFill>
                <a:schemeClr val="bg1"/>
              </a:solidFill>
              <a:latin typeface="ABeeZee" panose="020B0604020202020204" charset="0"/>
            </a:endParaRPr>
          </a:p>
          <a:p>
            <a:pPr marL="171450" indent="-171450">
              <a:buFont typeface="Arial" panose="020B0604020202020204" pitchFamily="34" charset="0"/>
              <a:buChar char="•"/>
            </a:pPr>
            <a:endParaRPr lang="en-GB" sz="1100" dirty="0">
              <a:solidFill>
                <a:schemeClr val="bg1"/>
              </a:solidFill>
              <a:latin typeface="ABeeZee" panose="020B0604020202020204" charset="0"/>
            </a:endParaRPr>
          </a:p>
        </p:txBody>
      </p:sp>
      <p:sp>
        <p:nvSpPr>
          <p:cNvPr id="3" name="TextBox 2">
            <a:extLst>
              <a:ext uri="{FF2B5EF4-FFF2-40B4-BE49-F238E27FC236}">
                <a16:creationId xmlns:a16="http://schemas.microsoft.com/office/drawing/2014/main" id="{EF8B5C47-6630-E01A-6F3A-41E42E07C0F8}"/>
              </a:ext>
            </a:extLst>
          </p:cNvPr>
          <p:cNvSpPr txBox="1"/>
          <p:nvPr/>
        </p:nvSpPr>
        <p:spPr>
          <a:xfrm>
            <a:off x="6668913" y="649634"/>
            <a:ext cx="3116293" cy="1785104"/>
          </a:xfrm>
          <a:prstGeom prst="rect">
            <a:avLst/>
          </a:prstGeom>
          <a:noFill/>
        </p:spPr>
        <p:txBody>
          <a:bodyPr wrap="square">
            <a:spAutoFit/>
          </a:bodyPr>
          <a:lstStyle/>
          <a:p>
            <a:r>
              <a:rPr lang="en-GB" sz="1100" b="1" dirty="0">
                <a:solidFill>
                  <a:schemeClr val="bg1"/>
                </a:solidFill>
                <a:latin typeface="ABeeZee" panose="020B0604020202020204" charset="0"/>
              </a:rPr>
              <a:t>Adaptations:</a:t>
            </a:r>
          </a:p>
          <a:p>
            <a:r>
              <a:rPr lang="en-GB" sz="1100" dirty="0">
                <a:solidFill>
                  <a:schemeClr val="bg1"/>
                </a:solidFill>
                <a:latin typeface="ABeeZee" panose="020B0604020202020204" charset="0"/>
              </a:rPr>
              <a:t>The small intestine is covered in many villi for efficient absorption by diffusion:</a:t>
            </a:r>
          </a:p>
          <a:p>
            <a:pPr marL="171450" indent="-171450">
              <a:buFont typeface="Arial" panose="020B0604020202020204" pitchFamily="34" charset="0"/>
              <a:buChar char="•"/>
            </a:pPr>
            <a:r>
              <a:rPr lang="en-GB" sz="1100" dirty="0">
                <a:solidFill>
                  <a:schemeClr val="bg1"/>
                </a:solidFill>
                <a:latin typeface="ABeeZee" panose="020B0604020202020204" charset="0"/>
              </a:rPr>
              <a:t>villi provide a </a:t>
            </a:r>
            <a:r>
              <a:rPr lang="en-GB" sz="1100" b="1" dirty="0">
                <a:solidFill>
                  <a:schemeClr val="bg1"/>
                </a:solidFill>
                <a:latin typeface="ABeeZee" panose="020B0604020202020204" charset="0"/>
              </a:rPr>
              <a:t>large surface area </a:t>
            </a:r>
            <a:r>
              <a:rPr lang="en-GB" sz="1100" dirty="0">
                <a:solidFill>
                  <a:schemeClr val="bg1"/>
                </a:solidFill>
                <a:latin typeface="ABeeZee" panose="020B0604020202020204" charset="0"/>
              </a:rPr>
              <a:t>for faster rate of diffusion</a:t>
            </a:r>
          </a:p>
          <a:p>
            <a:pPr marL="171450" indent="-171450">
              <a:buFont typeface="Arial" panose="020B0604020202020204" pitchFamily="34" charset="0"/>
              <a:buChar char="•"/>
            </a:pPr>
            <a:r>
              <a:rPr lang="en-GB" sz="1100" dirty="0">
                <a:solidFill>
                  <a:schemeClr val="bg1"/>
                </a:solidFill>
                <a:latin typeface="ABeeZee" panose="020B0604020202020204" charset="0"/>
              </a:rPr>
              <a:t>villi </a:t>
            </a:r>
            <a:r>
              <a:rPr lang="en-GB" sz="1100" dirty="0">
                <a:solidFill>
                  <a:srgbClr val="000000"/>
                </a:solidFill>
                <a:latin typeface="ABeeZee" panose="020B0604020202020204" charset="0"/>
              </a:rPr>
              <a:t>have </a:t>
            </a:r>
            <a:r>
              <a:rPr lang="en-GB" sz="1100" b="1" dirty="0">
                <a:solidFill>
                  <a:srgbClr val="000000"/>
                </a:solidFill>
                <a:latin typeface="ABeeZee" panose="020B0604020202020204" charset="0"/>
              </a:rPr>
              <a:t>g</a:t>
            </a:r>
            <a:r>
              <a:rPr kumimoji="0" lang="en-GB" sz="1100" b="1" i="0" u="none" strike="noStrike" kern="1200" cap="none" spc="0" normalizeH="0" baseline="0" noProof="0" dirty="0" err="1">
                <a:ln>
                  <a:noFill/>
                </a:ln>
                <a:solidFill>
                  <a:srgbClr val="000000"/>
                </a:solidFill>
                <a:effectLst/>
                <a:uLnTx/>
                <a:uFillTx/>
                <a:latin typeface="ABeeZee" panose="020B0604020202020204" charset="0"/>
                <a:ea typeface="+mn-ea"/>
                <a:cs typeface="+mn-cs"/>
              </a:rPr>
              <a:t>ood</a:t>
            </a:r>
            <a:r>
              <a:rPr kumimoji="0" lang="en-GB" sz="1100" b="1" i="0" u="none" strike="noStrike" kern="1200" cap="none" spc="0" normalizeH="0" baseline="0" noProof="0" dirty="0">
                <a:ln>
                  <a:noFill/>
                </a:ln>
                <a:solidFill>
                  <a:srgbClr val="000000"/>
                </a:solidFill>
                <a:effectLst/>
                <a:uLnTx/>
                <a:uFillTx/>
                <a:latin typeface="ABeeZee" panose="020B0604020202020204" charset="0"/>
                <a:ea typeface="+mn-ea"/>
                <a:cs typeface="+mn-cs"/>
              </a:rPr>
              <a:t> blood supply </a:t>
            </a:r>
            <a:r>
              <a:rPr kumimoji="0" lang="en-GB" sz="1100" b="0" i="0" u="none" strike="noStrike" kern="1200" cap="none" spc="0" normalizeH="0" baseline="0" noProof="0" dirty="0">
                <a:ln>
                  <a:noFill/>
                </a:ln>
                <a:solidFill>
                  <a:srgbClr val="000000"/>
                </a:solidFill>
                <a:effectLst/>
                <a:uLnTx/>
                <a:uFillTx/>
                <a:latin typeface="ABeeZee" panose="020B0604020202020204" charset="0"/>
                <a:ea typeface="+mn-ea"/>
                <a:cs typeface="+mn-cs"/>
              </a:rPr>
              <a:t>to maintain the concentration difference</a:t>
            </a:r>
          </a:p>
          <a:p>
            <a:pPr marL="171450" indent="-171450">
              <a:buFont typeface="Arial" panose="020B0604020202020204" pitchFamily="34" charset="0"/>
              <a:buChar char="•"/>
            </a:pPr>
            <a:r>
              <a:rPr lang="en-GB" sz="1100" dirty="0">
                <a:solidFill>
                  <a:schemeClr val="bg1"/>
                </a:solidFill>
                <a:latin typeface="ABeeZee" panose="020B0604020202020204" charset="0"/>
              </a:rPr>
              <a:t>villi have </a:t>
            </a:r>
            <a:r>
              <a:rPr kumimoji="0" lang="en-GB" sz="1100" b="1" i="0" u="none" strike="noStrike" kern="1200" cap="none" spc="0" normalizeH="0" baseline="0" noProof="0" dirty="0">
                <a:ln>
                  <a:noFill/>
                </a:ln>
                <a:solidFill>
                  <a:srgbClr val="000000"/>
                </a:solidFill>
                <a:effectLst/>
                <a:uLnTx/>
                <a:uFillTx/>
                <a:latin typeface="ABeeZee" panose="020B0604020202020204" charset="0"/>
                <a:ea typeface="+mn-ea"/>
                <a:cs typeface="+mn-cs"/>
              </a:rPr>
              <a:t>thin walls </a:t>
            </a:r>
            <a:r>
              <a:rPr kumimoji="0" lang="en-GB" sz="1100" i="0" u="none" strike="noStrike" kern="1200" cap="none" spc="0" normalizeH="0" baseline="0" noProof="0" dirty="0">
                <a:ln>
                  <a:noFill/>
                </a:ln>
                <a:solidFill>
                  <a:srgbClr val="000000"/>
                </a:solidFill>
                <a:effectLst/>
                <a:uLnTx/>
                <a:uFillTx/>
                <a:latin typeface="ABeeZee" panose="020B0604020202020204" charset="0"/>
                <a:ea typeface="+mn-ea"/>
                <a:cs typeface="+mn-cs"/>
              </a:rPr>
              <a:t>(one cell thick) </a:t>
            </a:r>
            <a:r>
              <a:rPr kumimoji="0" lang="en-GB" sz="1100" b="0" i="0" u="none" strike="noStrike" kern="1200" cap="none" spc="0" normalizeH="0" baseline="0" noProof="0" dirty="0">
                <a:ln>
                  <a:noFill/>
                </a:ln>
                <a:solidFill>
                  <a:srgbClr val="000000"/>
                </a:solidFill>
                <a:effectLst/>
                <a:uLnTx/>
                <a:uFillTx/>
                <a:latin typeface="ABeeZee" panose="020B0604020202020204" charset="0"/>
                <a:ea typeface="+mn-ea"/>
                <a:cs typeface="+mn-cs"/>
              </a:rPr>
              <a:t>to provide a shorter diffusion pathway</a:t>
            </a:r>
            <a:endParaRPr lang="en-GB" sz="1100" dirty="0"/>
          </a:p>
          <a:p>
            <a:pPr marL="171450" indent="-171450">
              <a:buFont typeface="Arial" panose="020B0604020202020204" pitchFamily="34" charset="0"/>
              <a:buChar char="•"/>
            </a:pPr>
            <a:endParaRPr lang="en-GB" sz="1100" dirty="0">
              <a:solidFill>
                <a:schemeClr val="bg1"/>
              </a:solidFill>
              <a:latin typeface="ABeeZee" panose="020B0604020202020204" charset="0"/>
            </a:endParaRPr>
          </a:p>
        </p:txBody>
      </p:sp>
      <p:grpSp>
        <p:nvGrpSpPr>
          <p:cNvPr id="75" name="Group 74">
            <a:extLst>
              <a:ext uri="{FF2B5EF4-FFF2-40B4-BE49-F238E27FC236}">
                <a16:creationId xmlns:a16="http://schemas.microsoft.com/office/drawing/2014/main" id="{7FC8173A-0953-BA03-5760-D75BFE06C152}"/>
              </a:ext>
            </a:extLst>
          </p:cNvPr>
          <p:cNvGrpSpPr/>
          <p:nvPr/>
        </p:nvGrpSpPr>
        <p:grpSpPr>
          <a:xfrm>
            <a:off x="6808034" y="2191295"/>
            <a:ext cx="2689380" cy="739013"/>
            <a:chOff x="1586615" y="3225883"/>
            <a:chExt cx="7374153" cy="2141861"/>
          </a:xfrm>
        </p:grpSpPr>
        <p:sp>
          <p:nvSpPr>
            <p:cNvPr id="76" name="TextBox 75">
              <a:extLst>
                <a:ext uri="{FF2B5EF4-FFF2-40B4-BE49-F238E27FC236}">
                  <a16:creationId xmlns:a16="http://schemas.microsoft.com/office/drawing/2014/main" id="{1C093319-B50A-286E-8A51-0289C8191F85}"/>
                </a:ext>
              </a:extLst>
            </p:cNvPr>
            <p:cNvSpPr txBox="1"/>
            <p:nvPr/>
          </p:nvSpPr>
          <p:spPr>
            <a:xfrm>
              <a:off x="1586615" y="4513075"/>
              <a:ext cx="3946419" cy="854669"/>
            </a:xfrm>
            <a:prstGeom prst="rect">
              <a:avLst/>
            </a:prstGeom>
            <a:noFill/>
          </p:spPr>
          <p:txBody>
            <a:bodyPr wrap="square"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bg1"/>
                  </a:solidFill>
                  <a:effectLst/>
                  <a:uLnTx/>
                  <a:uFillTx/>
                  <a:latin typeface="ABeeZee"/>
                  <a:ea typeface="+mn-ea"/>
                  <a:cs typeface="+mn-cs"/>
                </a:rPr>
                <a:t>small intestine</a:t>
              </a:r>
            </a:p>
          </p:txBody>
        </p:sp>
        <p:grpSp>
          <p:nvGrpSpPr>
            <p:cNvPr id="77" name="Group 76">
              <a:extLst>
                <a:ext uri="{FF2B5EF4-FFF2-40B4-BE49-F238E27FC236}">
                  <a16:creationId xmlns:a16="http://schemas.microsoft.com/office/drawing/2014/main" id="{926743AD-A0F4-234A-1C6A-41805EF2FA74}"/>
                </a:ext>
              </a:extLst>
            </p:cNvPr>
            <p:cNvGrpSpPr/>
            <p:nvPr/>
          </p:nvGrpSpPr>
          <p:grpSpPr>
            <a:xfrm>
              <a:off x="3434982" y="3225883"/>
              <a:ext cx="5525786" cy="2141223"/>
              <a:chOff x="3434982" y="3225883"/>
              <a:chExt cx="5525786" cy="2141223"/>
            </a:xfrm>
          </p:grpSpPr>
          <p:grpSp>
            <p:nvGrpSpPr>
              <p:cNvPr id="78" name="Group 77">
                <a:extLst>
                  <a:ext uri="{FF2B5EF4-FFF2-40B4-BE49-F238E27FC236}">
                    <a16:creationId xmlns:a16="http://schemas.microsoft.com/office/drawing/2014/main" id="{31D35081-FE56-B860-B01A-C665EC32E4E9}"/>
                  </a:ext>
                </a:extLst>
              </p:cNvPr>
              <p:cNvGrpSpPr/>
              <p:nvPr/>
            </p:nvGrpSpPr>
            <p:grpSpPr>
              <a:xfrm>
                <a:off x="3434982" y="3318795"/>
                <a:ext cx="4411406" cy="2048311"/>
                <a:chOff x="3098483" y="2478971"/>
                <a:chExt cx="6880676" cy="3194847"/>
              </a:xfrm>
            </p:grpSpPr>
            <p:pic>
              <p:nvPicPr>
                <p:cNvPr id="80" name="Picture 79">
                  <a:extLst>
                    <a:ext uri="{FF2B5EF4-FFF2-40B4-BE49-F238E27FC236}">
                      <a16:creationId xmlns:a16="http://schemas.microsoft.com/office/drawing/2014/main" id="{DA27ABC0-33D2-BD51-C996-38AA0B298E2F}"/>
                    </a:ext>
                  </a:extLst>
                </p:cNvPr>
                <p:cNvPicPr>
                  <a:picLocks noChangeAspect="1"/>
                </p:cNvPicPr>
                <p:nvPr/>
              </p:nvPicPr>
              <p:blipFill>
                <a:blip r:embed="rId4"/>
                <a:stretch>
                  <a:fillRect/>
                </a:stretch>
              </p:blipFill>
              <p:spPr>
                <a:xfrm>
                  <a:off x="7318417" y="2478971"/>
                  <a:ext cx="2660742" cy="3194847"/>
                </a:xfrm>
                <a:prstGeom prst="rect">
                  <a:avLst/>
                </a:prstGeom>
              </p:spPr>
            </p:pic>
            <p:pic>
              <p:nvPicPr>
                <p:cNvPr id="81" name="Picture 80">
                  <a:extLst>
                    <a:ext uri="{FF2B5EF4-FFF2-40B4-BE49-F238E27FC236}">
                      <a16:creationId xmlns:a16="http://schemas.microsoft.com/office/drawing/2014/main" id="{FA81441E-9EA4-86DB-75E2-CEE6605E9275}"/>
                    </a:ext>
                  </a:extLst>
                </p:cNvPr>
                <p:cNvPicPr>
                  <a:picLocks noChangeAspect="1"/>
                </p:cNvPicPr>
                <p:nvPr/>
              </p:nvPicPr>
              <p:blipFill>
                <a:blip r:embed="rId5"/>
                <a:stretch>
                  <a:fillRect/>
                </a:stretch>
              </p:blipFill>
              <p:spPr>
                <a:xfrm>
                  <a:off x="3098483" y="2921863"/>
                  <a:ext cx="1634777" cy="1815818"/>
                </a:xfrm>
                <a:prstGeom prst="rect">
                  <a:avLst/>
                </a:prstGeom>
              </p:spPr>
            </p:pic>
            <p:sp>
              <p:nvSpPr>
                <p:cNvPr id="82" name="Oval 81">
                  <a:extLst>
                    <a:ext uri="{FF2B5EF4-FFF2-40B4-BE49-F238E27FC236}">
                      <a16:creationId xmlns:a16="http://schemas.microsoft.com/office/drawing/2014/main" id="{E79FFA22-D949-2297-E5C8-410F4B724084}"/>
                    </a:ext>
                  </a:extLst>
                </p:cNvPr>
                <p:cNvSpPr/>
                <p:nvPr/>
              </p:nvSpPr>
              <p:spPr>
                <a:xfrm>
                  <a:off x="4190890" y="3923594"/>
                  <a:ext cx="301342" cy="267076"/>
                </a:xfrm>
                <a:prstGeom prst="ellipse">
                  <a:avLst/>
                </a:prstGeom>
                <a:noFill/>
                <a:ln w="12700">
                  <a:solidFill>
                    <a:schemeClr val="bg1">
                      <a:lumMod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schemeClr val="bg1"/>
                    </a:solidFill>
                    <a:effectLst/>
                    <a:uLnTx/>
                    <a:uFillTx/>
                    <a:latin typeface="ABeeZee"/>
                    <a:ea typeface="+mn-ea"/>
                    <a:cs typeface="+mn-cs"/>
                  </a:endParaRPr>
                </a:p>
              </p:txBody>
            </p:sp>
            <p:cxnSp>
              <p:nvCxnSpPr>
                <p:cNvPr id="83" name="Straight Connector 82">
                  <a:extLst>
                    <a:ext uri="{FF2B5EF4-FFF2-40B4-BE49-F238E27FC236}">
                      <a16:creationId xmlns:a16="http://schemas.microsoft.com/office/drawing/2014/main" id="{E5537BA8-54ED-0906-B6BA-908AC26BB8BB}"/>
                    </a:ext>
                  </a:extLst>
                </p:cNvPr>
                <p:cNvCxnSpPr>
                  <a:cxnSpLocks/>
                </p:cNvCxnSpPr>
                <p:nvPr/>
              </p:nvCxnSpPr>
              <p:spPr>
                <a:xfrm flipH="1">
                  <a:off x="4246064" y="2655621"/>
                  <a:ext cx="3464924" cy="1287522"/>
                </a:xfrm>
                <a:prstGeom prst="line">
                  <a:avLst/>
                </a:prstGeom>
                <a:ln w="12700">
                  <a:solidFill>
                    <a:schemeClr val="bg1">
                      <a:lumMod val="1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807FB500-9AF7-1F6E-BDE4-19799D8FDA0F}"/>
                    </a:ext>
                  </a:extLst>
                </p:cNvPr>
                <p:cNvCxnSpPr>
                  <a:cxnSpLocks/>
                  <a:endCxn id="82" idx="4"/>
                </p:cNvCxnSpPr>
                <p:nvPr/>
              </p:nvCxnSpPr>
              <p:spPr>
                <a:xfrm flipH="1" flipV="1">
                  <a:off x="4341561" y="4190669"/>
                  <a:ext cx="3644486" cy="1461210"/>
                </a:xfrm>
                <a:prstGeom prst="line">
                  <a:avLst/>
                </a:prstGeom>
                <a:ln w="12700">
                  <a:solidFill>
                    <a:schemeClr val="bg1">
                      <a:lumMod val="10000"/>
                    </a:schemeClr>
                  </a:solidFill>
                  <a:prstDash val="dash"/>
                </a:ln>
              </p:spPr>
              <p:style>
                <a:lnRef idx="1">
                  <a:schemeClr val="accent1"/>
                </a:lnRef>
                <a:fillRef idx="0">
                  <a:schemeClr val="accent1"/>
                </a:fillRef>
                <a:effectRef idx="0">
                  <a:schemeClr val="accent1"/>
                </a:effectRef>
                <a:fontRef idx="minor">
                  <a:schemeClr val="tx1"/>
                </a:fontRef>
              </p:style>
            </p:cxnSp>
          </p:grpSp>
          <p:sp>
            <p:nvSpPr>
              <p:cNvPr id="79" name="TextBox 78">
                <a:extLst>
                  <a:ext uri="{FF2B5EF4-FFF2-40B4-BE49-F238E27FC236}">
                    <a16:creationId xmlns:a16="http://schemas.microsoft.com/office/drawing/2014/main" id="{354F87EA-2B64-D3FF-86F0-81952EA842D6}"/>
                  </a:ext>
                </a:extLst>
              </p:cNvPr>
              <p:cNvSpPr txBox="1"/>
              <p:nvPr/>
            </p:nvSpPr>
            <p:spPr>
              <a:xfrm>
                <a:off x="7631675" y="3225883"/>
                <a:ext cx="1329093" cy="854669"/>
              </a:xfrm>
              <a:prstGeom prst="rect">
                <a:avLst/>
              </a:prstGeom>
              <a:noFill/>
            </p:spPr>
            <p:txBody>
              <a:bodyPr wrap="square"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bg1"/>
                    </a:solidFill>
                    <a:effectLst/>
                    <a:uLnTx/>
                    <a:uFillTx/>
                    <a:latin typeface="ABeeZee"/>
                    <a:ea typeface="+mn-ea"/>
                    <a:cs typeface="+mn-cs"/>
                  </a:rPr>
                  <a:t>villi</a:t>
                </a:r>
              </a:p>
            </p:txBody>
          </p:sp>
        </p:grpSp>
      </p:grpSp>
      <p:sp>
        <p:nvSpPr>
          <p:cNvPr id="89" name="Rectangle 88">
            <a:extLst>
              <a:ext uri="{FF2B5EF4-FFF2-40B4-BE49-F238E27FC236}">
                <a16:creationId xmlns:a16="http://schemas.microsoft.com/office/drawing/2014/main" id="{CCE35ADB-C3D3-7081-4F8F-0E0FF3D3A43B}"/>
              </a:ext>
            </a:extLst>
          </p:cNvPr>
          <p:cNvSpPr/>
          <p:nvPr/>
        </p:nvSpPr>
        <p:spPr>
          <a:xfrm>
            <a:off x="6653811" y="688616"/>
            <a:ext cx="3131395" cy="225916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100"/>
          </a:p>
        </p:txBody>
      </p:sp>
      <p:cxnSp>
        <p:nvCxnSpPr>
          <p:cNvPr id="103" name="Straight Connector 102">
            <a:extLst>
              <a:ext uri="{FF2B5EF4-FFF2-40B4-BE49-F238E27FC236}">
                <a16:creationId xmlns:a16="http://schemas.microsoft.com/office/drawing/2014/main" id="{D9E34ECC-CA2B-7B72-7BDE-4017F8D8275B}"/>
              </a:ext>
            </a:extLst>
          </p:cNvPr>
          <p:cNvCxnSpPr>
            <a:cxnSpLocks/>
          </p:cNvCxnSpPr>
          <p:nvPr/>
        </p:nvCxnSpPr>
        <p:spPr>
          <a:xfrm>
            <a:off x="6261778" y="688770"/>
            <a:ext cx="3600225" cy="7625"/>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5837369F-CC6A-FC45-5B3A-BF5674098A26}"/>
              </a:ext>
            </a:extLst>
          </p:cNvPr>
          <p:cNvCxnSpPr>
            <a:cxnSpLocks/>
          </p:cNvCxnSpPr>
          <p:nvPr/>
        </p:nvCxnSpPr>
        <p:spPr>
          <a:xfrm>
            <a:off x="56272" y="3618069"/>
            <a:ext cx="980573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06" name="TextBox 105">
            <a:extLst>
              <a:ext uri="{FF2B5EF4-FFF2-40B4-BE49-F238E27FC236}">
                <a16:creationId xmlns:a16="http://schemas.microsoft.com/office/drawing/2014/main" id="{D9702503-5F10-42CF-43E6-8CFBB2318AF5}"/>
              </a:ext>
            </a:extLst>
          </p:cNvPr>
          <p:cNvSpPr txBox="1"/>
          <p:nvPr/>
        </p:nvSpPr>
        <p:spPr>
          <a:xfrm>
            <a:off x="70436" y="3637196"/>
            <a:ext cx="2268947" cy="307777"/>
          </a:xfrm>
          <a:prstGeom prst="rect">
            <a:avLst/>
          </a:prstGeom>
          <a:solidFill>
            <a:srgbClr val="3B3838"/>
          </a:solidFill>
          <a:ln w="12700" cap="flat" cmpd="sng" algn="ctr">
            <a:solidFill>
              <a:schemeClr val="bg1"/>
            </a:solidFill>
            <a:prstDash val="solid"/>
            <a:miter lim="800000"/>
          </a:ln>
          <a:effectLst/>
        </p:spPr>
        <p:txBody>
          <a:bodyPr wrap="square" rtlCol="0">
            <a:spAutoFit/>
          </a:bodyPr>
          <a:lstStyle/>
          <a:p>
            <a:pPr marL="0" marR="0" lvl="0" indent="0" algn="ctr" defTabSz="74295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prstClr val="white"/>
                </a:solidFill>
                <a:effectLst/>
                <a:uLnTx/>
                <a:uFillTx/>
                <a:latin typeface="ABeeZee" panose="020B0604020202020204" charset="0"/>
                <a:ea typeface="+mn-ea"/>
                <a:cs typeface="+mn-cs"/>
              </a:rPr>
              <a:t>Circulatory system</a:t>
            </a:r>
          </a:p>
        </p:txBody>
      </p:sp>
      <p:grpSp>
        <p:nvGrpSpPr>
          <p:cNvPr id="120" name="Group 119">
            <a:extLst>
              <a:ext uri="{FF2B5EF4-FFF2-40B4-BE49-F238E27FC236}">
                <a16:creationId xmlns:a16="http://schemas.microsoft.com/office/drawing/2014/main" id="{B467EDE2-489E-3E59-91C4-62A14E1BCAF1}"/>
              </a:ext>
            </a:extLst>
          </p:cNvPr>
          <p:cNvGrpSpPr/>
          <p:nvPr/>
        </p:nvGrpSpPr>
        <p:grpSpPr>
          <a:xfrm>
            <a:off x="39232" y="4973914"/>
            <a:ext cx="3268179" cy="1641388"/>
            <a:chOff x="204158" y="1532891"/>
            <a:chExt cx="9169025" cy="4604988"/>
          </a:xfrm>
        </p:grpSpPr>
        <p:pic>
          <p:nvPicPr>
            <p:cNvPr id="107" name="Picture 106">
              <a:extLst>
                <a:ext uri="{FF2B5EF4-FFF2-40B4-BE49-F238E27FC236}">
                  <a16:creationId xmlns:a16="http://schemas.microsoft.com/office/drawing/2014/main" id="{1F636616-119E-BA79-3CE9-FFA3431D9F4C}"/>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3368168" y="1532891"/>
              <a:ext cx="3289168" cy="3912223"/>
            </a:xfrm>
            <a:prstGeom prst="rect">
              <a:avLst/>
            </a:prstGeom>
          </p:spPr>
        </p:pic>
        <p:cxnSp>
          <p:nvCxnSpPr>
            <p:cNvPr id="108" name="Straight Connector 107">
              <a:extLst>
                <a:ext uri="{FF2B5EF4-FFF2-40B4-BE49-F238E27FC236}">
                  <a16:creationId xmlns:a16="http://schemas.microsoft.com/office/drawing/2014/main" id="{005F4C3E-A959-984C-FEB8-0540627E83D7}"/>
                </a:ext>
              </a:extLst>
            </p:cNvPr>
            <p:cNvCxnSpPr>
              <a:cxnSpLocks/>
            </p:cNvCxnSpPr>
            <p:nvPr/>
          </p:nvCxnSpPr>
          <p:spPr>
            <a:xfrm flipV="1">
              <a:off x="6006183" y="2439273"/>
              <a:ext cx="937055" cy="451154"/>
            </a:xfrm>
            <a:prstGeom prst="line">
              <a:avLst/>
            </a:prstGeom>
            <a:ln w="12700">
              <a:solidFill>
                <a:schemeClr val="bg1">
                  <a:lumMod val="10000"/>
                </a:schemeClr>
              </a:solidFill>
            </a:ln>
          </p:spPr>
          <p:style>
            <a:lnRef idx="1">
              <a:schemeClr val="accent1"/>
            </a:lnRef>
            <a:fillRef idx="0">
              <a:schemeClr val="accent1"/>
            </a:fillRef>
            <a:effectRef idx="0">
              <a:schemeClr val="accent1"/>
            </a:effectRef>
            <a:fontRef idx="minor">
              <a:schemeClr val="tx1"/>
            </a:fontRef>
          </p:style>
        </p:cxnSp>
        <p:sp>
          <p:nvSpPr>
            <p:cNvPr id="109" name="TextBox 108">
              <a:extLst>
                <a:ext uri="{FF2B5EF4-FFF2-40B4-BE49-F238E27FC236}">
                  <a16:creationId xmlns:a16="http://schemas.microsoft.com/office/drawing/2014/main" id="{6C6961E7-8F6D-3328-357A-E15FB76DF2E4}"/>
                </a:ext>
              </a:extLst>
            </p:cNvPr>
            <p:cNvSpPr txBox="1"/>
            <p:nvPr/>
          </p:nvSpPr>
          <p:spPr>
            <a:xfrm>
              <a:off x="6774448" y="2035370"/>
              <a:ext cx="2598735" cy="827324"/>
            </a:xfrm>
            <a:prstGeom prst="rect">
              <a:avLst/>
            </a:prstGeom>
            <a:noFill/>
          </p:spPr>
          <p:txBody>
            <a:bodyPr wrap="square" rtlCol="0">
              <a:spAutoFit/>
            </a:bodyPr>
            <a:lstStyle/>
            <a:p>
              <a:pPr algn="l">
                <a:lnSpc>
                  <a:spcPct val="130000"/>
                </a:lnSpc>
              </a:pPr>
              <a:r>
                <a:rPr lang="en-GB" sz="1100" dirty="0">
                  <a:solidFill>
                    <a:schemeClr val="bg1"/>
                  </a:solidFill>
                  <a:latin typeface="ABeeZee" panose="020B0604020202020204" charset="0"/>
                </a:rPr>
                <a:t>left atrium</a:t>
              </a:r>
            </a:p>
          </p:txBody>
        </p:sp>
        <p:cxnSp>
          <p:nvCxnSpPr>
            <p:cNvPr id="110" name="Straight Connector 109">
              <a:extLst>
                <a:ext uri="{FF2B5EF4-FFF2-40B4-BE49-F238E27FC236}">
                  <a16:creationId xmlns:a16="http://schemas.microsoft.com/office/drawing/2014/main" id="{DDAC4FF9-45F2-4236-9E0E-D9138142051D}"/>
                </a:ext>
              </a:extLst>
            </p:cNvPr>
            <p:cNvCxnSpPr>
              <a:cxnSpLocks/>
            </p:cNvCxnSpPr>
            <p:nvPr/>
          </p:nvCxnSpPr>
          <p:spPr>
            <a:xfrm flipH="1" flipV="1">
              <a:off x="2782923" y="2401362"/>
              <a:ext cx="1357469" cy="489065"/>
            </a:xfrm>
            <a:prstGeom prst="line">
              <a:avLst/>
            </a:prstGeom>
            <a:ln w="12700">
              <a:solidFill>
                <a:schemeClr val="bg1">
                  <a:lumMod val="10000"/>
                </a:schemeClr>
              </a:solidFill>
            </a:ln>
          </p:spPr>
          <p:style>
            <a:lnRef idx="1">
              <a:schemeClr val="accent1"/>
            </a:lnRef>
            <a:fillRef idx="0">
              <a:schemeClr val="accent1"/>
            </a:fillRef>
            <a:effectRef idx="0">
              <a:schemeClr val="accent1"/>
            </a:effectRef>
            <a:fontRef idx="minor">
              <a:schemeClr val="tx1"/>
            </a:fontRef>
          </p:style>
        </p:cxnSp>
        <p:sp>
          <p:nvSpPr>
            <p:cNvPr id="111" name="TextBox 110">
              <a:extLst>
                <a:ext uri="{FF2B5EF4-FFF2-40B4-BE49-F238E27FC236}">
                  <a16:creationId xmlns:a16="http://schemas.microsoft.com/office/drawing/2014/main" id="{098D9A6C-9ABF-ADE2-84FE-CC97141F7F8E}"/>
                </a:ext>
              </a:extLst>
            </p:cNvPr>
            <p:cNvSpPr txBox="1"/>
            <p:nvPr/>
          </p:nvSpPr>
          <p:spPr>
            <a:xfrm>
              <a:off x="204158" y="1963015"/>
              <a:ext cx="2804530" cy="827324"/>
            </a:xfrm>
            <a:prstGeom prst="rect">
              <a:avLst/>
            </a:prstGeom>
            <a:noFill/>
          </p:spPr>
          <p:txBody>
            <a:bodyPr wrap="square" rtlCol="0">
              <a:spAutoFit/>
            </a:bodyPr>
            <a:lstStyle/>
            <a:p>
              <a:pPr algn="l">
                <a:lnSpc>
                  <a:spcPct val="130000"/>
                </a:lnSpc>
              </a:pPr>
              <a:r>
                <a:rPr lang="en-GB" sz="1100" dirty="0">
                  <a:solidFill>
                    <a:schemeClr val="bg1"/>
                  </a:solidFill>
                  <a:latin typeface="ABeeZee" panose="020B0604020202020204" charset="0"/>
                </a:rPr>
                <a:t>right atrium</a:t>
              </a:r>
            </a:p>
          </p:txBody>
        </p:sp>
        <p:cxnSp>
          <p:nvCxnSpPr>
            <p:cNvPr id="112" name="Straight Connector 111">
              <a:extLst>
                <a:ext uri="{FF2B5EF4-FFF2-40B4-BE49-F238E27FC236}">
                  <a16:creationId xmlns:a16="http://schemas.microsoft.com/office/drawing/2014/main" id="{4F3F1A7B-E2E9-DA49-8CDE-DDAFCB8FBE8D}"/>
                </a:ext>
              </a:extLst>
            </p:cNvPr>
            <p:cNvCxnSpPr>
              <a:cxnSpLocks/>
            </p:cNvCxnSpPr>
            <p:nvPr/>
          </p:nvCxnSpPr>
          <p:spPr>
            <a:xfrm>
              <a:off x="5732668" y="4020085"/>
              <a:ext cx="1162060" cy="457321"/>
            </a:xfrm>
            <a:prstGeom prst="line">
              <a:avLst/>
            </a:prstGeom>
            <a:ln w="12700">
              <a:solidFill>
                <a:schemeClr val="bg1">
                  <a:lumMod val="10000"/>
                </a:schemeClr>
              </a:solidFill>
            </a:ln>
          </p:spPr>
          <p:style>
            <a:lnRef idx="1">
              <a:schemeClr val="accent1"/>
            </a:lnRef>
            <a:fillRef idx="0">
              <a:schemeClr val="accent1"/>
            </a:fillRef>
            <a:effectRef idx="0">
              <a:schemeClr val="accent1"/>
            </a:effectRef>
            <a:fontRef idx="minor">
              <a:schemeClr val="tx1"/>
            </a:fontRef>
          </p:style>
        </p:cxnSp>
        <p:sp>
          <p:nvSpPr>
            <p:cNvPr id="113" name="TextBox 112">
              <a:extLst>
                <a:ext uri="{FF2B5EF4-FFF2-40B4-BE49-F238E27FC236}">
                  <a16:creationId xmlns:a16="http://schemas.microsoft.com/office/drawing/2014/main" id="{D2C66513-BFBD-83D8-0B0A-6FD6B5AE240E}"/>
                </a:ext>
              </a:extLst>
            </p:cNvPr>
            <p:cNvSpPr txBox="1"/>
            <p:nvPr/>
          </p:nvSpPr>
          <p:spPr>
            <a:xfrm>
              <a:off x="6723634" y="4070254"/>
              <a:ext cx="2278844" cy="1444713"/>
            </a:xfrm>
            <a:prstGeom prst="rect">
              <a:avLst/>
            </a:prstGeom>
            <a:noFill/>
          </p:spPr>
          <p:txBody>
            <a:bodyPr wrap="square" rtlCol="0">
              <a:spAutoFit/>
            </a:bodyPr>
            <a:lstStyle/>
            <a:p>
              <a:pPr algn="l">
                <a:lnSpc>
                  <a:spcPct val="130000"/>
                </a:lnSpc>
              </a:pPr>
              <a:r>
                <a:rPr lang="en-GB" sz="1100" dirty="0">
                  <a:solidFill>
                    <a:schemeClr val="bg1"/>
                  </a:solidFill>
                  <a:latin typeface="ABeeZee" panose="020B0604020202020204" charset="0"/>
                </a:rPr>
                <a:t>left ventricle</a:t>
              </a:r>
            </a:p>
          </p:txBody>
        </p:sp>
        <p:cxnSp>
          <p:nvCxnSpPr>
            <p:cNvPr id="114" name="Straight Connector 113">
              <a:extLst>
                <a:ext uri="{FF2B5EF4-FFF2-40B4-BE49-F238E27FC236}">
                  <a16:creationId xmlns:a16="http://schemas.microsoft.com/office/drawing/2014/main" id="{884D3CE4-2A80-BB10-6540-57157E36AD1F}"/>
                </a:ext>
              </a:extLst>
            </p:cNvPr>
            <p:cNvCxnSpPr>
              <a:cxnSpLocks/>
            </p:cNvCxnSpPr>
            <p:nvPr/>
          </p:nvCxnSpPr>
          <p:spPr>
            <a:xfrm flipH="1">
              <a:off x="1474579" y="4070254"/>
              <a:ext cx="2665813" cy="134989"/>
            </a:xfrm>
            <a:prstGeom prst="line">
              <a:avLst/>
            </a:prstGeom>
            <a:ln w="12700">
              <a:solidFill>
                <a:schemeClr val="bg1">
                  <a:lumMod val="10000"/>
                </a:schemeClr>
              </a:solidFill>
            </a:ln>
          </p:spPr>
          <p:style>
            <a:lnRef idx="1">
              <a:schemeClr val="accent1"/>
            </a:lnRef>
            <a:fillRef idx="0">
              <a:schemeClr val="accent1"/>
            </a:fillRef>
            <a:effectRef idx="0">
              <a:schemeClr val="accent1"/>
            </a:effectRef>
            <a:fontRef idx="minor">
              <a:schemeClr val="tx1"/>
            </a:fontRef>
          </p:style>
        </p:cxnSp>
        <p:sp>
          <p:nvSpPr>
            <p:cNvPr id="115" name="TextBox 114">
              <a:extLst>
                <a:ext uri="{FF2B5EF4-FFF2-40B4-BE49-F238E27FC236}">
                  <a16:creationId xmlns:a16="http://schemas.microsoft.com/office/drawing/2014/main" id="{7F29961A-1037-B012-8D5F-2B4281095B09}"/>
                </a:ext>
              </a:extLst>
            </p:cNvPr>
            <p:cNvSpPr txBox="1"/>
            <p:nvPr/>
          </p:nvSpPr>
          <p:spPr>
            <a:xfrm>
              <a:off x="232822" y="3743952"/>
              <a:ext cx="2912816" cy="1444713"/>
            </a:xfrm>
            <a:prstGeom prst="rect">
              <a:avLst/>
            </a:prstGeom>
            <a:noFill/>
          </p:spPr>
          <p:txBody>
            <a:bodyPr wrap="square" rtlCol="0">
              <a:spAutoFit/>
            </a:bodyPr>
            <a:lstStyle/>
            <a:p>
              <a:pPr algn="l">
                <a:lnSpc>
                  <a:spcPct val="130000"/>
                </a:lnSpc>
              </a:pPr>
              <a:r>
                <a:rPr lang="en-GB" sz="1100" dirty="0">
                  <a:solidFill>
                    <a:schemeClr val="bg1"/>
                  </a:solidFill>
                  <a:latin typeface="ABeeZee" panose="020B0604020202020204" charset="0"/>
                </a:rPr>
                <a:t>right ventricle</a:t>
              </a:r>
            </a:p>
          </p:txBody>
        </p:sp>
        <p:cxnSp>
          <p:nvCxnSpPr>
            <p:cNvPr id="116" name="Straight Connector 115">
              <a:extLst>
                <a:ext uri="{FF2B5EF4-FFF2-40B4-BE49-F238E27FC236}">
                  <a16:creationId xmlns:a16="http://schemas.microsoft.com/office/drawing/2014/main" id="{FB92B515-73CB-41D8-D7B4-77C0D83FBF68}"/>
                </a:ext>
              </a:extLst>
            </p:cNvPr>
            <p:cNvCxnSpPr>
              <a:cxnSpLocks/>
            </p:cNvCxnSpPr>
            <p:nvPr/>
          </p:nvCxnSpPr>
          <p:spPr>
            <a:xfrm flipH="1">
              <a:off x="4815577" y="4173333"/>
              <a:ext cx="46631" cy="1347021"/>
            </a:xfrm>
            <a:prstGeom prst="line">
              <a:avLst/>
            </a:prstGeom>
            <a:ln w="12700">
              <a:solidFill>
                <a:schemeClr val="bg1">
                  <a:lumMod val="10000"/>
                </a:schemeClr>
              </a:solidFill>
            </a:ln>
          </p:spPr>
          <p:style>
            <a:lnRef idx="1">
              <a:schemeClr val="accent1"/>
            </a:lnRef>
            <a:fillRef idx="0">
              <a:schemeClr val="accent1"/>
            </a:fillRef>
            <a:effectRef idx="0">
              <a:schemeClr val="accent1"/>
            </a:effectRef>
            <a:fontRef idx="minor">
              <a:schemeClr val="tx1"/>
            </a:fontRef>
          </p:style>
        </p:cxnSp>
        <p:sp>
          <p:nvSpPr>
            <p:cNvPr id="117" name="TextBox 116">
              <a:extLst>
                <a:ext uri="{FF2B5EF4-FFF2-40B4-BE49-F238E27FC236}">
                  <a16:creationId xmlns:a16="http://schemas.microsoft.com/office/drawing/2014/main" id="{7986D340-F552-71DB-D4F9-16C00187B959}"/>
                </a:ext>
              </a:extLst>
            </p:cNvPr>
            <p:cNvSpPr txBox="1"/>
            <p:nvPr/>
          </p:nvSpPr>
          <p:spPr>
            <a:xfrm>
              <a:off x="4019318" y="5310555"/>
              <a:ext cx="1986865" cy="827324"/>
            </a:xfrm>
            <a:prstGeom prst="rect">
              <a:avLst/>
            </a:prstGeom>
            <a:noFill/>
          </p:spPr>
          <p:txBody>
            <a:bodyPr wrap="square" rtlCol="0">
              <a:spAutoFit/>
            </a:bodyPr>
            <a:lstStyle/>
            <a:p>
              <a:pPr algn="l">
                <a:lnSpc>
                  <a:spcPct val="130000"/>
                </a:lnSpc>
              </a:pPr>
              <a:r>
                <a:rPr lang="en-GB" sz="1100" dirty="0">
                  <a:solidFill>
                    <a:schemeClr val="bg1"/>
                  </a:solidFill>
                  <a:latin typeface="ABeeZee" panose="020B0604020202020204" charset="0"/>
                </a:rPr>
                <a:t>septum</a:t>
              </a:r>
            </a:p>
          </p:txBody>
        </p:sp>
        <p:cxnSp>
          <p:nvCxnSpPr>
            <p:cNvPr id="118" name="Straight Connector 117">
              <a:extLst>
                <a:ext uri="{FF2B5EF4-FFF2-40B4-BE49-F238E27FC236}">
                  <a16:creationId xmlns:a16="http://schemas.microsoft.com/office/drawing/2014/main" id="{099D149C-6AF9-5D67-A17A-758AC6EB8DE0}"/>
                </a:ext>
              </a:extLst>
            </p:cNvPr>
            <p:cNvCxnSpPr>
              <a:cxnSpLocks/>
            </p:cNvCxnSpPr>
            <p:nvPr/>
          </p:nvCxnSpPr>
          <p:spPr>
            <a:xfrm flipV="1">
              <a:off x="1563077" y="3250954"/>
              <a:ext cx="2456241" cy="9160"/>
            </a:xfrm>
            <a:prstGeom prst="line">
              <a:avLst/>
            </a:prstGeom>
            <a:ln w="12700">
              <a:solidFill>
                <a:schemeClr val="bg1">
                  <a:lumMod val="10000"/>
                </a:schemeClr>
              </a:solidFill>
            </a:ln>
          </p:spPr>
          <p:style>
            <a:lnRef idx="1">
              <a:schemeClr val="accent1"/>
            </a:lnRef>
            <a:fillRef idx="0">
              <a:schemeClr val="accent1"/>
            </a:fillRef>
            <a:effectRef idx="0">
              <a:schemeClr val="accent1"/>
            </a:effectRef>
            <a:fontRef idx="minor">
              <a:schemeClr val="tx1"/>
            </a:fontRef>
          </p:style>
        </p:cxnSp>
        <p:sp>
          <p:nvSpPr>
            <p:cNvPr id="119" name="TextBox 118">
              <a:extLst>
                <a:ext uri="{FF2B5EF4-FFF2-40B4-BE49-F238E27FC236}">
                  <a16:creationId xmlns:a16="http://schemas.microsoft.com/office/drawing/2014/main" id="{D984B659-A4C6-3DD6-19F3-191E78C8E530}"/>
                </a:ext>
              </a:extLst>
            </p:cNvPr>
            <p:cNvSpPr txBox="1"/>
            <p:nvPr/>
          </p:nvSpPr>
          <p:spPr>
            <a:xfrm>
              <a:off x="204158" y="2793251"/>
              <a:ext cx="2093986" cy="827324"/>
            </a:xfrm>
            <a:prstGeom prst="rect">
              <a:avLst/>
            </a:prstGeom>
            <a:noFill/>
          </p:spPr>
          <p:txBody>
            <a:bodyPr wrap="square" rtlCol="0">
              <a:spAutoFit/>
            </a:bodyPr>
            <a:lstStyle/>
            <a:p>
              <a:pPr algn="l">
                <a:lnSpc>
                  <a:spcPct val="130000"/>
                </a:lnSpc>
              </a:pPr>
              <a:r>
                <a:rPr lang="en-GB" sz="1100" dirty="0">
                  <a:solidFill>
                    <a:schemeClr val="bg1"/>
                  </a:solidFill>
                  <a:latin typeface="ABeeZee" panose="020B0604020202020204" charset="0"/>
                </a:rPr>
                <a:t>valve</a:t>
              </a:r>
            </a:p>
          </p:txBody>
        </p:sp>
      </p:grpSp>
      <p:sp>
        <p:nvSpPr>
          <p:cNvPr id="121" name="TextBox 120">
            <a:extLst>
              <a:ext uri="{FF2B5EF4-FFF2-40B4-BE49-F238E27FC236}">
                <a16:creationId xmlns:a16="http://schemas.microsoft.com/office/drawing/2014/main" id="{3F40247D-0428-5053-F53B-2E0775FB3A47}"/>
              </a:ext>
            </a:extLst>
          </p:cNvPr>
          <p:cNvSpPr txBox="1"/>
          <p:nvPr/>
        </p:nvSpPr>
        <p:spPr>
          <a:xfrm>
            <a:off x="70436" y="3903909"/>
            <a:ext cx="4510766" cy="600164"/>
          </a:xfrm>
          <a:prstGeom prst="rect">
            <a:avLst/>
          </a:prstGeom>
          <a:noFill/>
        </p:spPr>
        <p:txBody>
          <a:bodyPr wrap="square">
            <a:spAutoFit/>
          </a:bodyPr>
          <a:lstStyle/>
          <a:p>
            <a:pPr marL="171450" indent="-171450">
              <a:buFont typeface="Arial" panose="020B0604020202020204" pitchFamily="34" charset="0"/>
              <a:buChar char="•"/>
            </a:pPr>
            <a:r>
              <a:rPr lang="en-GB" sz="1100" dirty="0">
                <a:solidFill>
                  <a:schemeClr val="bg1"/>
                </a:solidFill>
                <a:latin typeface="ABeeZee" panose="020B0604020202020204" charset="0"/>
              </a:rPr>
              <a:t>The circulatory system transports useful molecules and waste around the body. The human circulatory system consists of the heart, blood and blood vessels.</a:t>
            </a:r>
          </a:p>
        </p:txBody>
      </p:sp>
      <p:sp>
        <p:nvSpPr>
          <p:cNvPr id="161" name="TextBox 160">
            <a:extLst>
              <a:ext uri="{FF2B5EF4-FFF2-40B4-BE49-F238E27FC236}">
                <a16:creationId xmlns:a16="http://schemas.microsoft.com/office/drawing/2014/main" id="{29F2F9DB-17AC-1693-27CB-4108E87400E6}"/>
              </a:ext>
            </a:extLst>
          </p:cNvPr>
          <p:cNvSpPr txBox="1"/>
          <p:nvPr/>
        </p:nvSpPr>
        <p:spPr>
          <a:xfrm>
            <a:off x="86858" y="4447463"/>
            <a:ext cx="4375603" cy="769441"/>
          </a:xfrm>
          <a:prstGeom prst="rect">
            <a:avLst/>
          </a:prstGeom>
          <a:noFill/>
        </p:spPr>
        <p:txBody>
          <a:bodyPr wrap="square">
            <a:spAutoFit/>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0000"/>
                </a:solidFill>
                <a:effectLst/>
                <a:uLnTx/>
                <a:uFillTx/>
                <a:latin typeface="ABeeZee" panose="020B0604020202020204" charset="0"/>
                <a:ea typeface="+mn-ea"/>
                <a:cs typeface="+mn-cs"/>
              </a:rPr>
              <a:t>The heart has four chambers: two atria and two ventricles.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0000"/>
                </a:solidFill>
                <a:effectLst/>
                <a:uLnTx/>
                <a:uFillTx/>
                <a:latin typeface="ABeeZee" panose="020B0604020202020204" charset="0"/>
                <a:ea typeface="+mn-ea"/>
                <a:cs typeface="+mn-cs"/>
              </a:rPr>
              <a:t>Valves ensure blood flows in the right direction. </a:t>
            </a:r>
          </a:p>
          <a:p>
            <a:pPr marL="171450" indent="-171450">
              <a:buFont typeface="Arial" panose="020B0604020202020204" pitchFamily="34" charset="0"/>
              <a:buChar char="•"/>
              <a:defRPr/>
            </a:pPr>
            <a:r>
              <a:rPr kumimoji="0" lang="en-GB" sz="1100" b="0" i="0" u="none" strike="noStrike" kern="1200" cap="none" spc="0" normalizeH="0" baseline="0" noProof="0" dirty="0">
                <a:ln>
                  <a:noFill/>
                </a:ln>
                <a:solidFill>
                  <a:srgbClr val="000000"/>
                </a:solidFill>
                <a:effectLst/>
                <a:uLnTx/>
                <a:uFillTx/>
                <a:latin typeface="ABeeZee" panose="020B0604020202020204" charset="0"/>
                <a:ea typeface="+mn-ea"/>
                <a:cs typeface="+mn-cs"/>
              </a:rPr>
              <a:t>The septum separates the right and left sides of the heart.</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100" b="0" i="0" u="none" strike="noStrike" kern="1200" cap="none" spc="0" normalizeH="0" baseline="0" noProof="0" dirty="0">
              <a:ln>
                <a:noFill/>
              </a:ln>
              <a:solidFill>
                <a:srgbClr val="000000"/>
              </a:solidFill>
              <a:effectLst/>
              <a:uLnTx/>
              <a:uFillTx/>
              <a:latin typeface="ABeeZee" panose="020B0604020202020204" charset="0"/>
              <a:ea typeface="+mn-ea"/>
              <a:cs typeface="+mn-cs"/>
            </a:endParaRPr>
          </a:p>
        </p:txBody>
      </p:sp>
      <p:sp>
        <p:nvSpPr>
          <p:cNvPr id="165" name="TextBox 164">
            <a:extLst>
              <a:ext uri="{FF2B5EF4-FFF2-40B4-BE49-F238E27FC236}">
                <a16:creationId xmlns:a16="http://schemas.microsoft.com/office/drawing/2014/main" id="{C9521217-0D23-E305-DFE0-A1FBC7A6D321}"/>
              </a:ext>
            </a:extLst>
          </p:cNvPr>
          <p:cNvSpPr txBox="1"/>
          <p:nvPr/>
        </p:nvSpPr>
        <p:spPr>
          <a:xfrm>
            <a:off x="3286402" y="5087602"/>
            <a:ext cx="1552976" cy="1446550"/>
          </a:xfrm>
          <a:prstGeom prst="rect">
            <a:avLst/>
          </a:prstGeom>
          <a:noFill/>
        </p:spPr>
        <p:txBody>
          <a:bodyPr wrap="square">
            <a:spAutoFit/>
          </a:bodyPr>
          <a:lstStyle/>
          <a:p>
            <a:pPr marR="0" lvl="0" algn="l" defTabSz="457200" rtl="0" eaLnBrk="1" fontAlgn="auto" latinLnBrk="0" hangingPunct="1">
              <a:lnSpc>
                <a:spcPct val="100000"/>
              </a:lnSpc>
              <a:spcBef>
                <a:spcPts val="0"/>
              </a:spcBef>
              <a:spcAft>
                <a:spcPts val="0"/>
              </a:spcAft>
              <a:buClrTx/>
              <a:buSzTx/>
              <a:tabLst/>
              <a:defRPr/>
            </a:pPr>
            <a:r>
              <a:rPr kumimoji="0" lang="en-GB" sz="1100" b="0" i="0" u="none" strike="noStrike" kern="1200" cap="none" spc="0" normalizeH="0" baseline="0" noProof="0" dirty="0">
                <a:ln>
                  <a:noFill/>
                </a:ln>
                <a:solidFill>
                  <a:srgbClr val="000000"/>
                </a:solidFill>
                <a:effectLst/>
                <a:uLnTx/>
                <a:uFillTx/>
                <a:latin typeface="ABeeZee" panose="020B0604020202020204" charset="0"/>
                <a:ea typeface="+mn-ea"/>
                <a:cs typeface="+mn-cs"/>
              </a:rPr>
              <a:t>The heart pumps oxygenated blood from the lungs to the body and deoxygenated blood from the body to the lungs (double circulatory system).</a:t>
            </a:r>
          </a:p>
        </p:txBody>
      </p:sp>
      <p:sp>
        <p:nvSpPr>
          <p:cNvPr id="166" name="Rectangle 165">
            <a:extLst>
              <a:ext uri="{FF2B5EF4-FFF2-40B4-BE49-F238E27FC236}">
                <a16:creationId xmlns:a16="http://schemas.microsoft.com/office/drawing/2014/main" id="{CA5EEA1A-5341-9724-E05A-176C77A519CE}"/>
              </a:ext>
            </a:extLst>
          </p:cNvPr>
          <p:cNvSpPr/>
          <p:nvPr/>
        </p:nvSpPr>
        <p:spPr>
          <a:xfrm>
            <a:off x="3258061" y="5039646"/>
            <a:ext cx="1482274" cy="154246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100"/>
          </a:p>
        </p:txBody>
      </p:sp>
      <p:grpSp>
        <p:nvGrpSpPr>
          <p:cNvPr id="190" name="Group 189">
            <a:extLst>
              <a:ext uri="{FF2B5EF4-FFF2-40B4-BE49-F238E27FC236}">
                <a16:creationId xmlns:a16="http://schemas.microsoft.com/office/drawing/2014/main" id="{C8C72FCD-A5A1-1EAA-1935-0262455630BD}"/>
              </a:ext>
            </a:extLst>
          </p:cNvPr>
          <p:cNvGrpSpPr/>
          <p:nvPr/>
        </p:nvGrpSpPr>
        <p:grpSpPr>
          <a:xfrm>
            <a:off x="5242299" y="3737001"/>
            <a:ext cx="3848697" cy="865519"/>
            <a:chOff x="11301415" y="312516"/>
            <a:chExt cx="4137167" cy="930392"/>
          </a:xfrm>
        </p:grpSpPr>
        <p:pic>
          <p:nvPicPr>
            <p:cNvPr id="167" name="Picture 166">
              <a:extLst>
                <a:ext uri="{FF2B5EF4-FFF2-40B4-BE49-F238E27FC236}">
                  <a16:creationId xmlns:a16="http://schemas.microsoft.com/office/drawing/2014/main" id="{6CB18500-79E1-4E6F-A95B-21D2297760E8}"/>
                </a:ext>
              </a:extLst>
            </p:cNvPr>
            <p:cNvPicPr>
              <a:picLocks noChangeAspect="1"/>
            </p:cNvPicPr>
            <p:nvPr/>
          </p:nvPicPr>
          <p:blipFill>
            <a:blip r:embed="rId8"/>
            <a:stretch>
              <a:fillRect/>
            </a:stretch>
          </p:blipFill>
          <p:spPr>
            <a:xfrm>
              <a:off x="13055445" y="520851"/>
              <a:ext cx="735291" cy="722057"/>
            </a:xfrm>
            <a:prstGeom prst="rect">
              <a:avLst/>
            </a:prstGeom>
          </p:spPr>
        </p:pic>
        <p:grpSp>
          <p:nvGrpSpPr>
            <p:cNvPr id="189" name="Group 188">
              <a:extLst>
                <a:ext uri="{FF2B5EF4-FFF2-40B4-BE49-F238E27FC236}">
                  <a16:creationId xmlns:a16="http://schemas.microsoft.com/office/drawing/2014/main" id="{CB3CC49E-25AA-CB2F-A9DD-8619808E598D}"/>
                </a:ext>
              </a:extLst>
            </p:cNvPr>
            <p:cNvGrpSpPr/>
            <p:nvPr/>
          </p:nvGrpSpPr>
          <p:grpSpPr>
            <a:xfrm>
              <a:off x="14464340" y="312516"/>
              <a:ext cx="974242" cy="930392"/>
              <a:chOff x="14464340" y="312516"/>
              <a:chExt cx="974242" cy="930392"/>
            </a:xfrm>
          </p:grpSpPr>
          <p:pic>
            <p:nvPicPr>
              <p:cNvPr id="175" name="Picture 174">
                <a:extLst>
                  <a:ext uri="{FF2B5EF4-FFF2-40B4-BE49-F238E27FC236}">
                    <a16:creationId xmlns:a16="http://schemas.microsoft.com/office/drawing/2014/main" id="{824DE487-6A6B-D8F0-5DB6-7F19569536EB}"/>
                  </a:ext>
                </a:extLst>
              </p:cNvPr>
              <p:cNvPicPr>
                <a:picLocks noChangeAspect="1"/>
              </p:cNvPicPr>
              <p:nvPr/>
            </p:nvPicPr>
            <p:blipFill>
              <a:blip r:embed="rId9"/>
              <a:stretch>
                <a:fillRect/>
              </a:stretch>
            </p:blipFill>
            <p:spPr>
              <a:xfrm>
                <a:off x="14464340" y="312516"/>
                <a:ext cx="974242" cy="930392"/>
              </a:xfrm>
              <a:prstGeom prst="rect">
                <a:avLst/>
              </a:prstGeom>
            </p:spPr>
          </p:pic>
          <p:sp>
            <p:nvSpPr>
              <p:cNvPr id="176" name="Freeform: Shape 175">
                <a:extLst>
                  <a:ext uri="{FF2B5EF4-FFF2-40B4-BE49-F238E27FC236}">
                    <a16:creationId xmlns:a16="http://schemas.microsoft.com/office/drawing/2014/main" id="{B0FA7E03-5BFC-4C32-9D86-D87A07E4052C}"/>
                  </a:ext>
                </a:extLst>
              </p:cNvPr>
              <p:cNvSpPr/>
              <p:nvPr/>
            </p:nvSpPr>
            <p:spPr>
              <a:xfrm>
                <a:off x="14623063" y="822875"/>
                <a:ext cx="97748" cy="167816"/>
              </a:xfrm>
              <a:custGeom>
                <a:avLst/>
                <a:gdLst>
                  <a:gd name="connsiteX0" fmla="*/ 0 w 193677"/>
                  <a:gd name="connsiteY0" fmla="*/ 0 h 332509"/>
                  <a:gd name="connsiteX1" fmla="*/ 184727 w 193677"/>
                  <a:gd name="connsiteY1" fmla="*/ 110836 h 332509"/>
                  <a:gd name="connsiteX2" fmla="*/ 147782 w 193677"/>
                  <a:gd name="connsiteY2" fmla="*/ 332509 h 332509"/>
                </a:gdLst>
                <a:ahLst/>
                <a:cxnLst>
                  <a:cxn ang="0">
                    <a:pos x="connsiteX0" y="connsiteY0"/>
                  </a:cxn>
                  <a:cxn ang="0">
                    <a:pos x="connsiteX1" y="connsiteY1"/>
                  </a:cxn>
                  <a:cxn ang="0">
                    <a:pos x="connsiteX2" y="connsiteY2"/>
                  </a:cxn>
                </a:cxnLst>
                <a:rect l="l" t="t" r="r" b="b"/>
                <a:pathLst>
                  <a:path w="193677" h="332509">
                    <a:moveTo>
                      <a:pt x="0" y="0"/>
                    </a:moveTo>
                    <a:cubicBezTo>
                      <a:pt x="80048" y="27709"/>
                      <a:pt x="160097" y="55418"/>
                      <a:pt x="184727" y="110836"/>
                    </a:cubicBezTo>
                    <a:cubicBezTo>
                      <a:pt x="209357" y="166254"/>
                      <a:pt x="178569" y="249381"/>
                      <a:pt x="147782" y="332509"/>
                    </a:cubicBezTo>
                  </a:path>
                </a:pathLst>
              </a:custGeom>
              <a:no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srgbClr val="FFFFEF"/>
                  </a:solidFill>
                  <a:effectLst/>
                  <a:uLnTx/>
                  <a:uFillTx/>
                  <a:latin typeface="United Curriculum"/>
                  <a:ea typeface="+mn-ea"/>
                  <a:cs typeface="+mn-cs"/>
                </a:endParaRPr>
              </a:p>
            </p:txBody>
          </p:sp>
          <p:sp>
            <p:nvSpPr>
              <p:cNvPr id="177" name="Freeform: Shape 176">
                <a:extLst>
                  <a:ext uri="{FF2B5EF4-FFF2-40B4-BE49-F238E27FC236}">
                    <a16:creationId xmlns:a16="http://schemas.microsoft.com/office/drawing/2014/main" id="{87E744BA-C5EB-A470-1BA0-A58927D56CE0}"/>
                  </a:ext>
                </a:extLst>
              </p:cNvPr>
              <p:cNvSpPr/>
              <p:nvPr/>
            </p:nvSpPr>
            <p:spPr>
              <a:xfrm rot="17561508">
                <a:off x="14786477" y="906783"/>
                <a:ext cx="97748" cy="167816"/>
              </a:xfrm>
              <a:custGeom>
                <a:avLst/>
                <a:gdLst>
                  <a:gd name="connsiteX0" fmla="*/ 0 w 193677"/>
                  <a:gd name="connsiteY0" fmla="*/ 0 h 332509"/>
                  <a:gd name="connsiteX1" fmla="*/ 184727 w 193677"/>
                  <a:gd name="connsiteY1" fmla="*/ 110836 h 332509"/>
                  <a:gd name="connsiteX2" fmla="*/ 147782 w 193677"/>
                  <a:gd name="connsiteY2" fmla="*/ 332509 h 332509"/>
                </a:gdLst>
                <a:ahLst/>
                <a:cxnLst>
                  <a:cxn ang="0">
                    <a:pos x="connsiteX0" y="connsiteY0"/>
                  </a:cxn>
                  <a:cxn ang="0">
                    <a:pos x="connsiteX1" y="connsiteY1"/>
                  </a:cxn>
                  <a:cxn ang="0">
                    <a:pos x="connsiteX2" y="connsiteY2"/>
                  </a:cxn>
                </a:cxnLst>
                <a:rect l="l" t="t" r="r" b="b"/>
                <a:pathLst>
                  <a:path w="193677" h="332509">
                    <a:moveTo>
                      <a:pt x="0" y="0"/>
                    </a:moveTo>
                    <a:cubicBezTo>
                      <a:pt x="80048" y="27709"/>
                      <a:pt x="160097" y="55418"/>
                      <a:pt x="184727" y="110836"/>
                    </a:cubicBezTo>
                    <a:cubicBezTo>
                      <a:pt x="209357" y="166254"/>
                      <a:pt x="178569" y="249381"/>
                      <a:pt x="147782" y="332509"/>
                    </a:cubicBezTo>
                  </a:path>
                </a:pathLst>
              </a:custGeom>
              <a:no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srgbClr val="FFFFEF"/>
                  </a:solidFill>
                  <a:effectLst/>
                  <a:uLnTx/>
                  <a:uFillTx/>
                  <a:latin typeface="United Curriculum"/>
                  <a:ea typeface="+mn-ea"/>
                  <a:cs typeface="+mn-cs"/>
                </a:endParaRPr>
              </a:p>
            </p:txBody>
          </p:sp>
        </p:grpSp>
        <p:pic>
          <p:nvPicPr>
            <p:cNvPr id="173" name="Picture 172">
              <a:extLst>
                <a:ext uri="{FF2B5EF4-FFF2-40B4-BE49-F238E27FC236}">
                  <a16:creationId xmlns:a16="http://schemas.microsoft.com/office/drawing/2014/main" id="{671E4EEF-E1C7-10CA-ABEC-E909F69B4C7C}"/>
                </a:ext>
              </a:extLst>
            </p:cNvPr>
            <p:cNvPicPr>
              <a:picLocks noChangeAspect="1"/>
            </p:cNvPicPr>
            <p:nvPr/>
          </p:nvPicPr>
          <p:blipFill>
            <a:blip r:embed="rId10"/>
            <a:stretch>
              <a:fillRect/>
            </a:stretch>
          </p:blipFill>
          <p:spPr>
            <a:xfrm>
              <a:off x="11301415" y="312516"/>
              <a:ext cx="976984" cy="930392"/>
            </a:xfrm>
            <a:prstGeom prst="rect">
              <a:avLst/>
            </a:prstGeom>
          </p:spPr>
        </p:pic>
      </p:grpSp>
      <p:graphicFrame>
        <p:nvGraphicFramePr>
          <p:cNvPr id="188" name="Table 187">
            <a:extLst>
              <a:ext uri="{FF2B5EF4-FFF2-40B4-BE49-F238E27FC236}">
                <a16:creationId xmlns:a16="http://schemas.microsoft.com/office/drawing/2014/main" id="{20B52CAA-A072-8856-68EA-B352172E38D0}"/>
              </a:ext>
            </a:extLst>
          </p:cNvPr>
          <p:cNvGraphicFramePr>
            <a:graphicFrameLocks noGrp="1"/>
          </p:cNvGraphicFramePr>
          <p:nvPr>
            <p:extLst>
              <p:ext uri="{D42A27DB-BD31-4B8C-83A1-F6EECF244321}">
                <p14:modId xmlns:p14="http://schemas.microsoft.com/office/powerpoint/2010/main" val="117244723"/>
              </p:ext>
            </p:extLst>
          </p:nvPr>
        </p:nvGraphicFramePr>
        <p:xfrm>
          <a:off x="4809823" y="4659998"/>
          <a:ext cx="4975383" cy="1922105"/>
        </p:xfrm>
        <a:graphic>
          <a:graphicData uri="http://schemas.openxmlformats.org/drawingml/2006/table">
            <a:tbl>
              <a:tblPr firstRow="1" bandRow="1">
                <a:tableStyleId>{5940675A-B579-460E-94D1-54222C63F5DA}</a:tableStyleId>
              </a:tblPr>
              <a:tblGrid>
                <a:gridCol w="1573178">
                  <a:extLst>
                    <a:ext uri="{9D8B030D-6E8A-4147-A177-3AD203B41FA5}">
                      <a16:colId xmlns:a16="http://schemas.microsoft.com/office/drawing/2014/main" val="20000"/>
                    </a:ext>
                  </a:extLst>
                </a:gridCol>
                <a:gridCol w="1771536">
                  <a:extLst>
                    <a:ext uri="{9D8B030D-6E8A-4147-A177-3AD203B41FA5}">
                      <a16:colId xmlns:a16="http://schemas.microsoft.com/office/drawing/2014/main" val="20001"/>
                    </a:ext>
                  </a:extLst>
                </a:gridCol>
                <a:gridCol w="1630669">
                  <a:extLst>
                    <a:ext uri="{9D8B030D-6E8A-4147-A177-3AD203B41FA5}">
                      <a16:colId xmlns:a16="http://schemas.microsoft.com/office/drawing/2014/main" val="20002"/>
                    </a:ext>
                  </a:extLst>
                </a:gridCol>
              </a:tblGrid>
              <a:tr h="294376">
                <a:tc>
                  <a:txBody>
                    <a:bodyPr/>
                    <a:lstStyle/>
                    <a:p>
                      <a:pPr algn="ctr"/>
                      <a:r>
                        <a:rPr lang="en-GB" sz="1100" b="1" dirty="0">
                          <a:solidFill>
                            <a:schemeClr val="bg1"/>
                          </a:solidFill>
                          <a:latin typeface="ABeeZee" panose="020B0604020202020204" charset="0"/>
                        </a:rPr>
                        <a:t>Arteries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GB" sz="1100" b="1" dirty="0">
                          <a:solidFill>
                            <a:schemeClr val="bg1"/>
                          </a:solidFill>
                          <a:latin typeface="ABeeZee" panose="020B0604020202020204" charset="0"/>
                        </a:rPr>
                        <a:t>Capillaries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GB" sz="1100" b="1" dirty="0">
                          <a:solidFill>
                            <a:schemeClr val="bg1"/>
                          </a:solidFill>
                          <a:latin typeface="ABeeZee" panose="020B0604020202020204" charset="0"/>
                        </a:rPr>
                        <a:t>Veins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1627729">
                <a:tc>
                  <a:txBody>
                    <a:bodyPr/>
                    <a:lstStyle/>
                    <a:p>
                      <a:pPr marL="171450" indent="-171450">
                        <a:buFont typeface="Arial" panose="020B0604020202020204" pitchFamily="34" charset="0"/>
                        <a:buChar char="•"/>
                      </a:pPr>
                      <a:r>
                        <a:rPr lang="en-GB" sz="1100" dirty="0">
                          <a:solidFill>
                            <a:schemeClr val="bg1"/>
                          </a:solidFill>
                          <a:latin typeface="ABeeZee" panose="020B0604020202020204" charset="0"/>
                        </a:rPr>
                        <a:t>Blood taken</a:t>
                      </a:r>
                      <a:r>
                        <a:rPr lang="en-GB" sz="1100" baseline="0" dirty="0">
                          <a:solidFill>
                            <a:schemeClr val="bg1"/>
                          </a:solidFill>
                          <a:latin typeface="ABeeZee" panose="020B0604020202020204" charset="0"/>
                        </a:rPr>
                        <a:t> away from heart</a:t>
                      </a:r>
                    </a:p>
                    <a:p>
                      <a:pPr marL="171450" indent="-171450">
                        <a:buFont typeface="Arial" panose="020B0604020202020204" pitchFamily="34" charset="0"/>
                        <a:buChar char="•"/>
                      </a:pPr>
                      <a:r>
                        <a:rPr lang="en-GB" sz="1100" baseline="0" dirty="0">
                          <a:solidFill>
                            <a:schemeClr val="bg1"/>
                          </a:solidFill>
                          <a:latin typeface="ABeeZee" panose="020B0604020202020204" charset="0"/>
                        </a:rPr>
                        <a:t>High pressure blood</a:t>
                      </a:r>
                    </a:p>
                    <a:p>
                      <a:pPr marL="171450" indent="-171450">
                        <a:buFont typeface="Arial" panose="020B0604020202020204" pitchFamily="34" charset="0"/>
                        <a:buChar char="•"/>
                      </a:pPr>
                      <a:r>
                        <a:rPr lang="en-GB" sz="1100" baseline="0" dirty="0">
                          <a:solidFill>
                            <a:schemeClr val="bg1"/>
                          </a:solidFill>
                          <a:latin typeface="ABeeZee" panose="020B0604020202020204" charset="0"/>
                        </a:rPr>
                        <a:t>Thick muscular and elastic walls</a:t>
                      </a:r>
                    </a:p>
                    <a:p>
                      <a:pPr marL="171450" indent="-171450">
                        <a:buFont typeface="Arial" panose="020B0604020202020204" pitchFamily="34" charset="0"/>
                        <a:buChar char="•"/>
                      </a:pPr>
                      <a:r>
                        <a:rPr lang="en-GB" sz="1100" dirty="0">
                          <a:solidFill>
                            <a:schemeClr val="bg1"/>
                          </a:solidFill>
                          <a:latin typeface="ABeeZee" panose="020B0604020202020204" charset="0"/>
                        </a:rPr>
                        <a:t>Small lumen</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171450" indent="-171450">
                        <a:buFont typeface="Arial" panose="020B0604020202020204" pitchFamily="34" charset="0"/>
                        <a:buChar char="•"/>
                      </a:pPr>
                      <a:r>
                        <a:rPr lang="en-GB" sz="1100" dirty="0">
                          <a:solidFill>
                            <a:schemeClr val="bg1"/>
                          </a:solidFill>
                          <a:latin typeface="ABeeZee" panose="020B0604020202020204" charset="0"/>
                        </a:rPr>
                        <a:t>Exchange substances between blood and cells</a:t>
                      </a:r>
                    </a:p>
                    <a:p>
                      <a:pPr marL="171450" indent="-171450">
                        <a:buFont typeface="Arial" panose="020B0604020202020204" pitchFamily="34" charset="0"/>
                        <a:buChar char="•"/>
                      </a:pPr>
                      <a:r>
                        <a:rPr lang="en-GB" sz="1100" dirty="0">
                          <a:solidFill>
                            <a:schemeClr val="bg1"/>
                          </a:solidFill>
                          <a:latin typeface="ABeeZee" panose="020B0604020202020204" charset="0"/>
                        </a:rPr>
                        <a:t>Very low pressure blood</a:t>
                      </a:r>
                    </a:p>
                    <a:p>
                      <a:pPr marL="171450" indent="-171450">
                        <a:buFont typeface="Arial" panose="020B0604020202020204" pitchFamily="34" charset="0"/>
                        <a:buChar char="•"/>
                      </a:pPr>
                      <a:r>
                        <a:rPr lang="en-GB" sz="1100" dirty="0">
                          <a:solidFill>
                            <a:schemeClr val="bg1"/>
                          </a:solidFill>
                          <a:latin typeface="ABeeZee" panose="020B0604020202020204" charset="0"/>
                        </a:rPr>
                        <a:t>Very thin walls (one cell thick) </a:t>
                      </a:r>
                    </a:p>
                    <a:p>
                      <a:pPr marL="171450" indent="-171450">
                        <a:buFont typeface="Arial" panose="020B0604020202020204" pitchFamily="34" charset="0"/>
                        <a:buChar char="•"/>
                      </a:pPr>
                      <a:r>
                        <a:rPr lang="en-GB" sz="1100" baseline="0" dirty="0">
                          <a:solidFill>
                            <a:schemeClr val="bg1"/>
                          </a:solidFill>
                          <a:latin typeface="ABeeZee" panose="020B0604020202020204" charset="0"/>
                        </a:rPr>
                        <a:t>Very small lumen</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171450" indent="-171450">
                        <a:buFont typeface="Arial" panose="020B0604020202020204" pitchFamily="34" charset="0"/>
                        <a:buChar char="•"/>
                      </a:pPr>
                      <a:r>
                        <a:rPr lang="en-GB" sz="1100" dirty="0">
                          <a:solidFill>
                            <a:schemeClr val="bg1"/>
                          </a:solidFill>
                          <a:latin typeface="ABeeZee" panose="020B0604020202020204" charset="0"/>
                        </a:rPr>
                        <a:t>Blood brought back to heart</a:t>
                      </a:r>
                    </a:p>
                    <a:p>
                      <a:pPr marL="171450" indent="-171450">
                        <a:buFont typeface="Arial" panose="020B0604020202020204" pitchFamily="34" charset="0"/>
                        <a:buChar char="•"/>
                      </a:pPr>
                      <a:r>
                        <a:rPr lang="en-GB" sz="1100" dirty="0">
                          <a:solidFill>
                            <a:schemeClr val="bg1"/>
                          </a:solidFill>
                          <a:latin typeface="ABeeZee" panose="020B0604020202020204" charset="0"/>
                        </a:rPr>
                        <a:t>Low pressure blood</a:t>
                      </a:r>
                    </a:p>
                    <a:p>
                      <a:pPr marL="171450" indent="-171450">
                        <a:buFont typeface="Arial" panose="020B0604020202020204" pitchFamily="34" charset="0"/>
                        <a:buChar char="•"/>
                      </a:pPr>
                      <a:r>
                        <a:rPr lang="en-GB" sz="1100" dirty="0">
                          <a:solidFill>
                            <a:schemeClr val="bg1"/>
                          </a:solidFill>
                          <a:latin typeface="ABeeZee" panose="020B0604020202020204" charset="0"/>
                        </a:rPr>
                        <a:t>Thin walls </a:t>
                      </a:r>
                    </a:p>
                    <a:p>
                      <a:pPr marL="171450" indent="-171450">
                        <a:buFont typeface="Arial" panose="020B0604020202020204" pitchFamily="34" charset="0"/>
                        <a:buChar char="•"/>
                      </a:pPr>
                      <a:r>
                        <a:rPr lang="en-GB" sz="1100" dirty="0">
                          <a:solidFill>
                            <a:schemeClr val="bg1"/>
                          </a:solidFill>
                          <a:latin typeface="ABeeZee" panose="020B0604020202020204" charset="0"/>
                        </a:rPr>
                        <a:t>Large lumen </a:t>
                      </a:r>
                    </a:p>
                    <a:p>
                      <a:pPr marL="171450" indent="-171450">
                        <a:buFont typeface="Arial" panose="020B0604020202020204" pitchFamily="34" charset="0"/>
                        <a:buChar char="•"/>
                      </a:pPr>
                      <a:r>
                        <a:rPr lang="en-GB" sz="1100" baseline="0" dirty="0">
                          <a:solidFill>
                            <a:schemeClr val="bg1"/>
                          </a:solidFill>
                          <a:latin typeface="ABeeZee" panose="020B0604020202020204" charset="0"/>
                        </a:rPr>
                        <a:t>Valves prevent back flow</a:t>
                      </a:r>
                      <a:endParaRPr lang="en-GB" sz="1100" dirty="0">
                        <a:solidFill>
                          <a:schemeClr val="bg1"/>
                        </a:solidFill>
                        <a:latin typeface="ABeeZee" panose="020B060402020202020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191" name="Subtitle 8">
            <a:extLst>
              <a:ext uri="{FF2B5EF4-FFF2-40B4-BE49-F238E27FC236}">
                <a16:creationId xmlns:a16="http://schemas.microsoft.com/office/drawing/2014/main" id="{E25033B4-7D41-AE64-58C4-CEFECA8F78F9}"/>
              </a:ext>
            </a:extLst>
          </p:cNvPr>
          <p:cNvSpPr txBox="1">
            <a:spLocks/>
          </p:cNvSpPr>
          <p:nvPr/>
        </p:nvSpPr>
        <p:spPr>
          <a:xfrm>
            <a:off x="2239200" y="6576695"/>
            <a:ext cx="7666800" cy="281305"/>
          </a:xfrm>
          <a:prstGeom prst="rect">
            <a:avLst/>
          </a:prstGeom>
        </p:spPr>
        <p:txBody>
          <a:bodyPr vert="horz" wrap="square" lIns="91440" tIns="45720" rIns="91440" bIns="45720" rtlCol="0">
            <a:noAutofit/>
          </a:bodyPr>
          <a:lstStyle/>
          <a:p>
            <a:pPr algn="r">
              <a:lnSpc>
                <a:spcPct val="120000"/>
              </a:lnSpc>
              <a:spcAft>
                <a:spcPts val="1200"/>
              </a:spcAft>
            </a:pPr>
            <a:r>
              <a:rPr lang="en-US" sz="1000" kern="1200" dirty="0">
                <a:solidFill>
                  <a:schemeClr val="tx1">
                    <a:lumMod val="50000"/>
                  </a:schemeClr>
                </a:solidFill>
                <a:effectLst/>
                <a:latin typeface="ABeeZee"/>
                <a:ea typeface="Calibri" panose="020F0502020204030204" pitchFamily="34" charset="0"/>
                <a:cs typeface="Times New Roman" panose="02020603050405020304" pitchFamily="18" charset="0"/>
              </a:rPr>
              <a:t>Science | 7.05 – Organ Systems| Knowledge </a:t>
            </a:r>
            <a:r>
              <a:rPr lang="en-US" sz="1000" dirty="0" err="1">
                <a:solidFill>
                  <a:schemeClr val="tx1">
                    <a:lumMod val="50000"/>
                  </a:schemeClr>
                </a:solidFill>
                <a:latin typeface="ABeeZee"/>
                <a:ea typeface="Calibri" panose="020F0502020204030204" pitchFamily="34" charset="0"/>
                <a:cs typeface="Times New Roman" panose="02020603050405020304" pitchFamily="18" charset="0"/>
              </a:rPr>
              <a:t>O</a:t>
            </a:r>
            <a:r>
              <a:rPr lang="en-US" sz="1000" kern="1200" dirty="0" err="1">
                <a:solidFill>
                  <a:schemeClr val="tx1">
                    <a:lumMod val="50000"/>
                  </a:schemeClr>
                </a:solidFill>
                <a:effectLst/>
                <a:latin typeface="ABeeZee"/>
                <a:ea typeface="Calibri" panose="020F0502020204030204" pitchFamily="34" charset="0"/>
                <a:cs typeface="Times New Roman" panose="02020603050405020304" pitchFamily="18" charset="0"/>
              </a:rPr>
              <a:t>rganiser</a:t>
            </a:r>
            <a:endParaRPr lang="en-GB" sz="1100" dirty="0">
              <a:solidFill>
                <a:schemeClr val="tx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2" name="Title 7">
            <a:extLst>
              <a:ext uri="{FF2B5EF4-FFF2-40B4-BE49-F238E27FC236}">
                <a16:creationId xmlns:a16="http://schemas.microsoft.com/office/drawing/2014/main" id="{3C8126DB-8631-5F2F-160E-392EBAFC8F1D}"/>
              </a:ext>
            </a:extLst>
          </p:cNvPr>
          <p:cNvSpPr txBox="1">
            <a:spLocks/>
          </p:cNvSpPr>
          <p:nvPr/>
        </p:nvSpPr>
        <p:spPr>
          <a:xfrm>
            <a:off x="88357" y="189262"/>
            <a:ext cx="5876025" cy="574040"/>
          </a:xfrm>
          <a:prstGeom prst="rect">
            <a:avLst/>
          </a:prstGeom>
          <a:noFill/>
        </p:spPr>
        <p:txBody>
          <a:bodyPr vert="horz" wrap="square" lIns="91440" tIns="45720" rIns="91440" bIns="45720" rtlCol="0" anchor="ctr">
            <a:noAutofit/>
          </a:bodyPr>
          <a:lstStyle/>
          <a:p>
            <a:pPr>
              <a:lnSpc>
                <a:spcPct val="107000"/>
              </a:lnSpc>
              <a:spcAft>
                <a:spcPts val="800"/>
              </a:spcAft>
            </a:pPr>
            <a:r>
              <a:rPr lang="en-US" b="1" spc="100" dirty="0">
                <a:solidFill>
                  <a:schemeClr val="bg1"/>
                </a:solidFill>
                <a:effectLst/>
                <a:latin typeface="Abeezee"/>
                <a:ea typeface="Andika"/>
                <a:cs typeface="Andika"/>
              </a:rPr>
              <a:t>Organ systems</a:t>
            </a:r>
            <a:endParaRPr lang="en-GB" dirty="0">
              <a:solidFill>
                <a:schemeClr val="bg1"/>
              </a:solidFill>
              <a:effectLst/>
              <a:latin typeface="ABeeZee"/>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153950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995E21-2A84-CAD1-B749-DF311FF3344E}"/>
            </a:ext>
          </a:extLst>
        </p:cNvPr>
        <p:cNvGrpSpPr/>
        <p:nvPr/>
      </p:nvGrpSpPr>
      <p:grpSpPr>
        <a:xfrm>
          <a:off x="0" y="0"/>
          <a:ext cx="0" cy="0"/>
          <a:chOff x="0" y="0"/>
          <a:chExt cx="0" cy="0"/>
        </a:xfrm>
      </p:grpSpPr>
      <p:sp>
        <p:nvSpPr>
          <p:cNvPr id="106" name="TextBox 105">
            <a:extLst>
              <a:ext uri="{FF2B5EF4-FFF2-40B4-BE49-F238E27FC236}">
                <a16:creationId xmlns:a16="http://schemas.microsoft.com/office/drawing/2014/main" id="{7034F62F-8410-42C9-EF11-C75D40EC5576}"/>
              </a:ext>
            </a:extLst>
          </p:cNvPr>
          <p:cNvSpPr txBox="1"/>
          <p:nvPr/>
        </p:nvSpPr>
        <p:spPr>
          <a:xfrm>
            <a:off x="86859" y="713579"/>
            <a:ext cx="2791020" cy="307777"/>
          </a:xfrm>
          <a:prstGeom prst="rect">
            <a:avLst/>
          </a:prstGeom>
          <a:solidFill>
            <a:srgbClr val="3B3838"/>
          </a:solidFill>
          <a:ln w="12700" cap="flat" cmpd="sng" algn="ctr">
            <a:solidFill>
              <a:schemeClr val="bg1"/>
            </a:solidFill>
            <a:prstDash val="solid"/>
            <a:miter lim="800000"/>
          </a:ln>
          <a:effectLst/>
        </p:spPr>
        <p:txBody>
          <a:bodyPr wrap="square" rtlCol="0">
            <a:spAutoFit/>
          </a:bodyPr>
          <a:lstStyle/>
          <a:p>
            <a:pPr marL="0" marR="0" lvl="0" indent="0" algn="ctr" defTabSz="74295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prstClr val="white"/>
                </a:solidFill>
                <a:effectLst/>
                <a:uLnTx/>
                <a:uFillTx/>
                <a:latin typeface="ABeeZee" panose="020B0604020202020204" charset="0"/>
                <a:ea typeface="+mn-ea"/>
                <a:cs typeface="+mn-cs"/>
              </a:rPr>
              <a:t>Circulatory system (continued)</a:t>
            </a:r>
          </a:p>
        </p:txBody>
      </p:sp>
      <p:sp>
        <p:nvSpPr>
          <p:cNvPr id="14" name="TextBox 13">
            <a:extLst>
              <a:ext uri="{FF2B5EF4-FFF2-40B4-BE49-F238E27FC236}">
                <a16:creationId xmlns:a16="http://schemas.microsoft.com/office/drawing/2014/main" id="{F195430C-BC52-3638-F6E9-82BFCFA0564C}"/>
              </a:ext>
            </a:extLst>
          </p:cNvPr>
          <p:cNvSpPr txBox="1"/>
          <p:nvPr/>
        </p:nvSpPr>
        <p:spPr>
          <a:xfrm>
            <a:off x="55054" y="985021"/>
            <a:ext cx="6541208" cy="769441"/>
          </a:xfrm>
          <a:prstGeom prst="rect">
            <a:avLst/>
          </a:prstGeom>
          <a:noFill/>
        </p:spPr>
        <p:txBody>
          <a:bodyPr wrap="square">
            <a:spAutoFit/>
          </a:bodyPr>
          <a:lstStyle/>
          <a:p>
            <a:r>
              <a:rPr lang="en-GB" sz="1100" dirty="0">
                <a:solidFill>
                  <a:schemeClr val="bg1"/>
                </a:solidFill>
                <a:latin typeface="ABeeZee" panose="020B0604020202020204" charset="0"/>
              </a:rPr>
              <a:t>Blood is a fluid that transports substances, useful molecules and waste around the body.</a:t>
            </a:r>
          </a:p>
          <a:p>
            <a:r>
              <a:rPr lang="en-GB" sz="1100" dirty="0">
                <a:solidFill>
                  <a:schemeClr val="bg1"/>
                </a:solidFill>
                <a:latin typeface="ABeeZee" panose="020B0604020202020204" charset="0"/>
              </a:rPr>
              <a:t>Blood helps the body to defend against diseases and to form scabs to heal cuts.</a:t>
            </a:r>
            <a:br>
              <a:rPr lang="en-GB" sz="1100" dirty="0">
                <a:solidFill>
                  <a:schemeClr val="bg1"/>
                </a:solidFill>
                <a:latin typeface="ABeeZee" panose="020B0604020202020204" charset="0"/>
              </a:rPr>
            </a:br>
            <a:endParaRPr lang="en-GB" sz="1100" dirty="0">
              <a:solidFill>
                <a:schemeClr val="bg1"/>
              </a:solidFill>
              <a:latin typeface="ABeeZee" panose="020B0604020202020204" charset="0"/>
            </a:endParaRPr>
          </a:p>
          <a:p>
            <a:pPr marL="171450" indent="-171450">
              <a:buFont typeface="Arial" panose="020B0604020202020204" pitchFamily="34" charset="0"/>
              <a:buChar char="•"/>
            </a:pPr>
            <a:endParaRPr lang="en-GB" sz="1100" dirty="0">
              <a:solidFill>
                <a:schemeClr val="bg1"/>
              </a:solidFill>
              <a:latin typeface="ABeeZee" panose="020B0604020202020204" charset="0"/>
            </a:endParaRPr>
          </a:p>
        </p:txBody>
      </p:sp>
      <p:pic>
        <p:nvPicPr>
          <p:cNvPr id="16" name="Picture 15">
            <a:extLst>
              <a:ext uri="{FF2B5EF4-FFF2-40B4-BE49-F238E27FC236}">
                <a16:creationId xmlns:a16="http://schemas.microsoft.com/office/drawing/2014/main" id="{DFA39AF9-294A-6C92-A660-8A0BF8A142A9}"/>
              </a:ext>
            </a:extLst>
          </p:cNvPr>
          <p:cNvPicPr>
            <a:picLocks noChangeAspect="1"/>
          </p:cNvPicPr>
          <p:nvPr/>
        </p:nvPicPr>
        <p:blipFill>
          <a:blip r:embed="rId3"/>
          <a:stretch>
            <a:fillRect/>
          </a:stretch>
        </p:blipFill>
        <p:spPr>
          <a:xfrm rot="21402339">
            <a:off x="273320" y="2176502"/>
            <a:ext cx="694237" cy="455831"/>
          </a:xfrm>
          <a:prstGeom prst="rect">
            <a:avLst/>
          </a:prstGeom>
        </p:spPr>
      </p:pic>
      <p:pic>
        <p:nvPicPr>
          <p:cNvPr id="18" name="Picture 2">
            <a:extLst>
              <a:ext uri="{FF2B5EF4-FFF2-40B4-BE49-F238E27FC236}">
                <a16:creationId xmlns:a16="http://schemas.microsoft.com/office/drawing/2014/main" id="{BE4CDE84-0928-93B7-BECA-BD1C93ADCFA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169643">
            <a:off x="2721965" y="2167973"/>
            <a:ext cx="650774" cy="626282"/>
          </a:xfrm>
          <a:prstGeom prst="rect">
            <a:avLst/>
          </a:prstGeom>
          <a:noFill/>
          <a:extLst>
            <a:ext uri="{909E8E84-426E-40DD-AFC4-6F175D3DCCD1}">
              <a14:hiddenFill xmlns:a14="http://schemas.microsoft.com/office/drawing/2010/main">
                <a:solidFill>
                  <a:srgbClr val="FFFFFF"/>
                </a:solidFill>
              </a14:hiddenFill>
            </a:ext>
          </a:extLst>
        </p:spPr>
      </p:pic>
      <p:grpSp>
        <p:nvGrpSpPr>
          <p:cNvPr id="174" name="Group 173">
            <a:extLst>
              <a:ext uri="{FF2B5EF4-FFF2-40B4-BE49-F238E27FC236}">
                <a16:creationId xmlns:a16="http://schemas.microsoft.com/office/drawing/2014/main" id="{A2487263-BB9D-AD05-7735-8FF66E68943D}"/>
              </a:ext>
            </a:extLst>
          </p:cNvPr>
          <p:cNvGrpSpPr/>
          <p:nvPr/>
        </p:nvGrpSpPr>
        <p:grpSpPr>
          <a:xfrm>
            <a:off x="108919" y="1407325"/>
            <a:ext cx="1234532" cy="537073"/>
            <a:chOff x="5757350" y="1021610"/>
            <a:chExt cx="1302336" cy="537073"/>
          </a:xfrm>
        </p:grpSpPr>
        <p:pic>
          <p:nvPicPr>
            <p:cNvPr id="102" name="Picture 101">
              <a:extLst>
                <a:ext uri="{FF2B5EF4-FFF2-40B4-BE49-F238E27FC236}">
                  <a16:creationId xmlns:a16="http://schemas.microsoft.com/office/drawing/2014/main" id="{5B4D38A4-69BA-A161-BE67-B820EE6A7F5C}"/>
                </a:ext>
              </a:extLst>
            </p:cNvPr>
            <p:cNvPicPr>
              <a:picLocks noChangeAspect="1"/>
            </p:cNvPicPr>
            <p:nvPr/>
          </p:nvPicPr>
          <p:blipFill>
            <a:blip r:embed="rId5"/>
            <a:stretch>
              <a:fillRect/>
            </a:stretch>
          </p:blipFill>
          <p:spPr>
            <a:xfrm>
              <a:off x="5757350" y="1021610"/>
              <a:ext cx="472510" cy="517409"/>
            </a:xfrm>
            <a:prstGeom prst="rect">
              <a:avLst/>
            </a:prstGeom>
          </p:spPr>
        </p:pic>
        <p:grpSp>
          <p:nvGrpSpPr>
            <p:cNvPr id="150" name="Group 149">
              <a:extLst>
                <a:ext uri="{FF2B5EF4-FFF2-40B4-BE49-F238E27FC236}">
                  <a16:creationId xmlns:a16="http://schemas.microsoft.com/office/drawing/2014/main" id="{00722489-6774-F561-9AD8-7016A215376A}"/>
                </a:ext>
              </a:extLst>
            </p:cNvPr>
            <p:cNvGrpSpPr/>
            <p:nvPr/>
          </p:nvGrpSpPr>
          <p:grpSpPr>
            <a:xfrm>
              <a:off x="6314879" y="1111131"/>
              <a:ext cx="744807" cy="447552"/>
              <a:chOff x="11255391" y="2777429"/>
              <a:chExt cx="1084331" cy="651571"/>
            </a:xfrm>
          </p:grpSpPr>
          <p:grpSp>
            <p:nvGrpSpPr>
              <p:cNvPr id="105" name="Group 104">
                <a:extLst>
                  <a:ext uri="{FF2B5EF4-FFF2-40B4-BE49-F238E27FC236}">
                    <a16:creationId xmlns:a16="http://schemas.microsoft.com/office/drawing/2014/main" id="{A3F8D038-E29C-5A1C-2780-C9800C21084B}"/>
                  </a:ext>
                </a:extLst>
              </p:cNvPr>
              <p:cNvGrpSpPr/>
              <p:nvPr/>
            </p:nvGrpSpPr>
            <p:grpSpPr>
              <a:xfrm>
                <a:off x="11255391" y="2870978"/>
                <a:ext cx="1084331" cy="558022"/>
                <a:chOff x="888623" y="3519119"/>
                <a:chExt cx="1902813" cy="979232"/>
              </a:xfrm>
            </p:grpSpPr>
            <p:sp>
              <p:nvSpPr>
                <p:cNvPr id="122" name="Google Shape;306;p37">
                  <a:extLst>
                    <a:ext uri="{FF2B5EF4-FFF2-40B4-BE49-F238E27FC236}">
                      <a16:creationId xmlns:a16="http://schemas.microsoft.com/office/drawing/2014/main" id="{6B304890-D71E-7D61-6A57-D20C696A19C5}"/>
                    </a:ext>
                  </a:extLst>
                </p:cNvPr>
                <p:cNvSpPr/>
                <p:nvPr/>
              </p:nvSpPr>
              <p:spPr>
                <a:xfrm rot="5400000">
                  <a:off x="1384772" y="3091687"/>
                  <a:ext cx="910515" cy="1902813"/>
                </a:xfrm>
                <a:prstGeom prst="can">
                  <a:avLst>
                    <a:gd name="adj" fmla="val 25000"/>
                  </a:avLst>
                </a:prstGeom>
                <a:solidFill>
                  <a:srgbClr val="F4CCCC"/>
                </a:solidFill>
                <a:ln w="9525" cap="flat" cmpd="sng">
                  <a:solidFill>
                    <a:srgbClr val="434343"/>
                  </a:solidFill>
                  <a:prstDash val="solid"/>
                  <a:round/>
                  <a:headEnd type="none" w="sm" len="sm"/>
                  <a:tailEnd type="none" w="sm" len="sm"/>
                </a:ln>
              </p:spPr>
              <p:txBody>
                <a:bodyPr spcFirstLastPara="1" wrap="square" lIns="60950" tIns="60950" rIns="60950" bIns="60950" anchor="ctr" anchorCtr="0">
                  <a:noAutofit/>
                </a:bodyPr>
                <a:lstStyle/>
                <a:p>
                  <a:pPr marL="0" marR="0" lvl="0" indent="0" defTabSz="609630" eaLnBrk="1" fontAlgn="auto" latinLnBrk="0" hangingPunct="1">
                    <a:lnSpc>
                      <a:spcPct val="100000"/>
                    </a:lnSpc>
                    <a:spcBef>
                      <a:spcPts val="0"/>
                    </a:spcBef>
                    <a:spcAft>
                      <a:spcPts val="0"/>
                    </a:spcAft>
                    <a:buClr>
                      <a:srgbClr val="000000"/>
                    </a:buClr>
                    <a:buSzTx/>
                    <a:buFontTx/>
                    <a:buNone/>
                    <a:tabLst/>
                    <a:defRPr/>
                  </a:pPr>
                  <a:endParaRPr kumimoji="0" sz="1100" b="0" i="0" u="none" strike="noStrike" kern="0" cap="none" spc="0" normalizeH="0" baseline="0" noProof="0">
                    <a:ln>
                      <a:noFill/>
                    </a:ln>
                    <a:solidFill>
                      <a:srgbClr val="000000"/>
                    </a:solidFill>
                    <a:effectLst/>
                    <a:uLnTx/>
                    <a:uFillTx/>
                    <a:latin typeface="Arial"/>
                    <a:cs typeface="Arial"/>
                    <a:sym typeface="Arial"/>
                  </a:endParaRPr>
                </a:p>
              </p:txBody>
            </p:sp>
            <p:sp>
              <p:nvSpPr>
                <p:cNvPr id="123" name="Rectangle 122">
                  <a:extLst>
                    <a:ext uri="{FF2B5EF4-FFF2-40B4-BE49-F238E27FC236}">
                      <a16:creationId xmlns:a16="http://schemas.microsoft.com/office/drawing/2014/main" id="{7A93A056-1897-1FC3-7B4D-FD031AD63192}"/>
                    </a:ext>
                  </a:extLst>
                </p:cNvPr>
                <p:cNvSpPr/>
                <p:nvPr/>
              </p:nvSpPr>
              <p:spPr>
                <a:xfrm>
                  <a:off x="1535814" y="3519119"/>
                  <a:ext cx="519030" cy="66158"/>
                </a:xfrm>
                <a:prstGeom prst="rect">
                  <a:avLst/>
                </a:prstGeom>
                <a:noFill/>
                <a:ln w="12700" cap="flat" cmpd="sng" algn="ctr">
                  <a:solidFill>
                    <a:srgbClr val="FFFFE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100" b="0" i="0" u="none" strike="noStrike" kern="0" cap="none" spc="0" normalizeH="0" baseline="0" noProof="0">
                    <a:ln>
                      <a:noFill/>
                    </a:ln>
                    <a:solidFill>
                      <a:srgbClr val="FFFFEF"/>
                    </a:solidFill>
                    <a:effectLst/>
                    <a:uLnTx/>
                    <a:uFillTx/>
                    <a:latin typeface="ABeeZee"/>
                    <a:ea typeface="+mn-ea"/>
                    <a:cs typeface="+mn-cs"/>
                  </a:endParaRPr>
                </a:p>
              </p:txBody>
            </p:sp>
          </p:grpSp>
          <p:pic>
            <p:nvPicPr>
              <p:cNvPr id="124" name="Picture 123">
                <a:extLst>
                  <a:ext uri="{FF2B5EF4-FFF2-40B4-BE49-F238E27FC236}">
                    <a16:creationId xmlns:a16="http://schemas.microsoft.com/office/drawing/2014/main" id="{B53BBDE9-3F91-9187-96CF-A9E6D91F9E3E}"/>
                  </a:ext>
                </a:extLst>
              </p:cNvPr>
              <p:cNvPicPr>
                <a:picLocks noChangeAspect="1"/>
              </p:cNvPicPr>
              <p:nvPr/>
            </p:nvPicPr>
            <p:blipFill>
              <a:blip r:embed="rId5"/>
              <a:srcRect l="49272" t="60903"/>
              <a:stretch/>
            </p:blipFill>
            <p:spPr>
              <a:xfrm>
                <a:off x="11589027" y="2870978"/>
                <a:ext cx="125220" cy="105680"/>
              </a:xfrm>
              <a:prstGeom prst="rect">
                <a:avLst/>
              </a:prstGeom>
            </p:spPr>
          </p:pic>
          <p:pic>
            <p:nvPicPr>
              <p:cNvPr id="125" name="Picture 124">
                <a:extLst>
                  <a:ext uri="{FF2B5EF4-FFF2-40B4-BE49-F238E27FC236}">
                    <a16:creationId xmlns:a16="http://schemas.microsoft.com/office/drawing/2014/main" id="{86D11BFD-C881-DFA8-0F60-BE14F2195349}"/>
                  </a:ext>
                </a:extLst>
              </p:cNvPr>
              <p:cNvPicPr>
                <a:picLocks noChangeAspect="1"/>
              </p:cNvPicPr>
              <p:nvPr/>
            </p:nvPicPr>
            <p:blipFill>
              <a:blip r:embed="rId5"/>
              <a:srcRect l="49272" t="60903"/>
              <a:stretch/>
            </p:blipFill>
            <p:spPr>
              <a:xfrm>
                <a:off x="11681134" y="2897530"/>
                <a:ext cx="125220" cy="105680"/>
              </a:xfrm>
              <a:prstGeom prst="rect">
                <a:avLst/>
              </a:prstGeom>
            </p:spPr>
          </p:pic>
          <p:pic>
            <p:nvPicPr>
              <p:cNvPr id="126" name="Picture 125">
                <a:extLst>
                  <a:ext uri="{FF2B5EF4-FFF2-40B4-BE49-F238E27FC236}">
                    <a16:creationId xmlns:a16="http://schemas.microsoft.com/office/drawing/2014/main" id="{BC4DD269-A333-C6A0-E1F1-D7A00C4A8EDC}"/>
                  </a:ext>
                </a:extLst>
              </p:cNvPr>
              <p:cNvPicPr>
                <a:picLocks noChangeAspect="1"/>
              </p:cNvPicPr>
              <p:nvPr/>
            </p:nvPicPr>
            <p:blipFill>
              <a:blip r:embed="rId5"/>
              <a:srcRect l="49272" t="60903"/>
              <a:stretch/>
            </p:blipFill>
            <p:spPr>
              <a:xfrm>
                <a:off x="11746365" y="2911923"/>
                <a:ext cx="125220" cy="105680"/>
              </a:xfrm>
              <a:prstGeom prst="rect">
                <a:avLst/>
              </a:prstGeom>
            </p:spPr>
          </p:pic>
          <p:pic>
            <p:nvPicPr>
              <p:cNvPr id="127" name="Picture 126">
                <a:extLst>
                  <a:ext uri="{FF2B5EF4-FFF2-40B4-BE49-F238E27FC236}">
                    <a16:creationId xmlns:a16="http://schemas.microsoft.com/office/drawing/2014/main" id="{5232A99E-3DE2-1C29-6887-83AABA92212B}"/>
                  </a:ext>
                </a:extLst>
              </p:cNvPr>
              <p:cNvPicPr>
                <a:picLocks noChangeAspect="1"/>
              </p:cNvPicPr>
              <p:nvPr/>
            </p:nvPicPr>
            <p:blipFill>
              <a:blip r:embed="rId5"/>
              <a:srcRect l="49272" t="60903"/>
              <a:stretch/>
            </p:blipFill>
            <p:spPr>
              <a:xfrm>
                <a:off x="11759783" y="2866362"/>
                <a:ext cx="125220" cy="105680"/>
              </a:xfrm>
              <a:prstGeom prst="rect">
                <a:avLst/>
              </a:prstGeom>
            </p:spPr>
          </p:pic>
          <p:pic>
            <p:nvPicPr>
              <p:cNvPr id="128" name="Picture 127">
                <a:extLst>
                  <a:ext uri="{FF2B5EF4-FFF2-40B4-BE49-F238E27FC236}">
                    <a16:creationId xmlns:a16="http://schemas.microsoft.com/office/drawing/2014/main" id="{5442E25B-384F-5C7D-1705-8698E467DFE8}"/>
                  </a:ext>
                </a:extLst>
              </p:cNvPr>
              <p:cNvPicPr>
                <a:picLocks noChangeAspect="1"/>
              </p:cNvPicPr>
              <p:nvPr/>
            </p:nvPicPr>
            <p:blipFill>
              <a:blip r:embed="rId5"/>
              <a:srcRect l="49272" t="60903"/>
              <a:stretch/>
            </p:blipFill>
            <p:spPr>
              <a:xfrm>
                <a:off x="11657311" y="2855839"/>
                <a:ext cx="125220" cy="105680"/>
              </a:xfrm>
              <a:prstGeom prst="rect">
                <a:avLst/>
              </a:prstGeom>
            </p:spPr>
          </p:pic>
          <p:pic>
            <p:nvPicPr>
              <p:cNvPr id="129" name="Picture 128">
                <a:extLst>
                  <a:ext uri="{FF2B5EF4-FFF2-40B4-BE49-F238E27FC236}">
                    <a16:creationId xmlns:a16="http://schemas.microsoft.com/office/drawing/2014/main" id="{9CC59935-6007-E2BE-BA1F-126A806FBEC2}"/>
                  </a:ext>
                </a:extLst>
              </p:cNvPr>
              <p:cNvPicPr>
                <a:picLocks noChangeAspect="1"/>
              </p:cNvPicPr>
              <p:nvPr/>
            </p:nvPicPr>
            <p:blipFill>
              <a:blip r:embed="rId5"/>
              <a:srcRect l="49272" t="60903"/>
              <a:stretch/>
            </p:blipFill>
            <p:spPr>
              <a:xfrm rot="5663508">
                <a:off x="11833951" y="2883151"/>
                <a:ext cx="125220" cy="105680"/>
              </a:xfrm>
              <a:prstGeom prst="rect">
                <a:avLst/>
              </a:prstGeom>
            </p:spPr>
          </p:pic>
          <p:pic>
            <p:nvPicPr>
              <p:cNvPr id="130" name="Picture 129">
                <a:extLst>
                  <a:ext uri="{FF2B5EF4-FFF2-40B4-BE49-F238E27FC236}">
                    <a16:creationId xmlns:a16="http://schemas.microsoft.com/office/drawing/2014/main" id="{D262D834-93CA-BE1C-5570-B66CAB57F858}"/>
                  </a:ext>
                </a:extLst>
              </p:cNvPr>
              <p:cNvPicPr>
                <a:picLocks noChangeAspect="1"/>
              </p:cNvPicPr>
              <p:nvPr/>
            </p:nvPicPr>
            <p:blipFill>
              <a:blip r:embed="rId5"/>
              <a:srcRect l="49272" t="60903"/>
              <a:stretch/>
            </p:blipFill>
            <p:spPr>
              <a:xfrm>
                <a:off x="11737685" y="2851141"/>
                <a:ext cx="125220" cy="105680"/>
              </a:xfrm>
              <a:prstGeom prst="rect">
                <a:avLst/>
              </a:prstGeom>
            </p:spPr>
          </p:pic>
          <p:pic>
            <p:nvPicPr>
              <p:cNvPr id="131" name="Picture 130">
                <a:extLst>
                  <a:ext uri="{FF2B5EF4-FFF2-40B4-BE49-F238E27FC236}">
                    <a16:creationId xmlns:a16="http://schemas.microsoft.com/office/drawing/2014/main" id="{7322AB38-E3D1-1E47-CAE7-A83484C5A533}"/>
                  </a:ext>
                </a:extLst>
              </p:cNvPr>
              <p:cNvPicPr>
                <a:picLocks noChangeAspect="1"/>
              </p:cNvPicPr>
              <p:nvPr/>
            </p:nvPicPr>
            <p:blipFill>
              <a:blip r:embed="rId5"/>
              <a:srcRect l="49272" t="60903"/>
              <a:stretch/>
            </p:blipFill>
            <p:spPr>
              <a:xfrm>
                <a:off x="11811364" y="2855839"/>
                <a:ext cx="125220" cy="105680"/>
              </a:xfrm>
              <a:prstGeom prst="rect">
                <a:avLst/>
              </a:prstGeom>
            </p:spPr>
          </p:pic>
          <p:grpSp>
            <p:nvGrpSpPr>
              <p:cNvPr id="132" name="Group 131">
                <a:extLst>
                  <a:ext uri="{FF2B5EF4-FFF2-40B4-BE49-F238E27FC236}">
                    <a16:creationId xmlns:a16="http://schemas.microsoft.com/office/drawing/2014/main" id="{95DFACE4-4F19-0337-FA90-32E99F06EB07}"/>
                  </a:ext>
                </a:extLst>
              </p:cNvPr>
              <p:cNvGrpSpPr/>
              <p:nvPr/>
            </p:nvGrpSpPr>
            <p:grpSpPr>
              <a:xfrm>
                <a:off x="11601345" y="2837124"/>
                <a:ext cx="392419" cy="221722"/>
                <a:chOff x="2769540" y="4094329"/>
                <a:chExt cx="494096" cy="445382"/>
              </a:xfrm>
            </p:grpSpPr>
            <p:sp>
              <p:nvSpPr>
                <p:cNvPr id="133" name="Google Shape;307;p37">
                  <a:extLst>
                    <a:ext uri="{FF2B5EF4-FFF2-40B4-BE49-F238E27FC236}">
                      <a16:creationId xmlns:a16="http://schemas.microsoft.com/office/drawing/2014/main" id="{76866B1A-87DC-2FEB-C1E0-32B44A53AB2D}"/>
                    </a:ext>
                  </a:extLst>
                </p:cNvPr>
                <p:cNvSpPr/>
                <p:nvPr/>
              </p:nvSpPr>
              <p:spPr>
                <a:xfrm>
                  <a:off x="2769540" y="4183903"/>
                  <a:ext cx="117846" cy="176672"/>
                </a:xfrm>
                <a:prstGeom prst="teardrop">
                  <a:avLst>
                    <a:gd name="adj" fmla="val 100000"/>
                  </a:avLst>
                </a:prstGeom>
                <a:solidFill>
                  <a:srgbClr val="980000"/>
                </a:solidFill>
                <a:ln w="38100" cap="flat" cmpd="sng">
                  <a:solidFill>
                    <a:srgbClr val="980000"/>
                  </a:solidFill>
                  <a:prstDash val="solid"/>
                  <a:round/>
                  <a:headEnd type="none" w="sm" len="sm"/>
                  <a:tailEnd type="none" w="sm" len="sm"/>
                </a:ln>
              </p:spPr>
              <p:txBody>
                <a:bodyPr spcFirstLastPara="1" wrap="square" lIns="60950" tIns="60950" rIns="60950" bIns="60950" anchor="ctr" anchorCtr="0">
                  <a:noAutofit/>
                </a:bodyPr>
                <a:lstStyle/>
                <a:p>
                  <a:pPr defTabSz="609630">
                    <a:buClr>
                      <a:srgbClr val="000000"/>
                    </a:buClr>
                    <a:defRPr/>
                  </a:pPr>
                  <a:endParaRPr sz="1100" kern="0">
                    <a:solidFill>
                      <a:srgbClr val="000000"/>
                    </a:solidFill>
                    <a:latin typeface="Arial"/>
                    <a:cs typeface="Arial"/>
                    <a:sym typeface="Arial"/>
                  </a:endParaRPr>
                </a:p>
              </p:txBody>
            </p:sp>
            <p:sp>
              <p:nvSpPr>
                <p:cNvPr id="134" name="Google Shape;308;p37">
                  <a:extLst>
                    <a:ext uri="{FF2B5EF4-FFF2-40B4-BE49-F238E27FC236}">
                      <a16:creationId xmlns:a16="http://schemas.microsoft.com/office/drawing/2014/main" id="{1085A9AF-8E64-C97F-0F8B-A2A2A831211D}"/>
                    </a:ext>
                  </a:extLst>
                </p:cNvPr>
                <p:cNvSpPr/>
                <p:nvPr/>
              </p:nvSpPr>
              <p:spPr>
                <a:xfrm>
                  <a:off x="2811346" y="4183902"/>
                  <a:ext cx="117846" cy="176672"/>
                </a:xfrm>
                <a:prstGeom prst="teardrop">
                  <a:avLst>
                    <a:gd name="adj" fmla="val 100000"/>
                  </a:avLst>
                </a:prstGeom>
                <a:solidFill>
                  <a:srgbClr val="980000"/>
                </a:solidFill>
                <a:ln w="38100" cap="flat" cmpd="sng">
                  <a:solidFill>
                    <a:srgbClr val="980000"/>
                  </a:solidFill>
                  <a:prstDash val="solid"/>
                  <a:round/>
                  <a:headEnd type="none" w="sm" len="sm"/>
                  <a:tailEnd type="none" w="sm" len="sm"/>
                </a:ln>
              </p:spPr>
              <p:txBody>
                <a:bodyPr spcFirstLastPara="1" wrap="square" lIns="60950" tIns="60950" rIns="60950" bIns="60950" anchor="ctr" anchorCtr="0">
                  <a:noAutofit/>
                </a:bodyPr>
                <a:lstStyle/>
                <a:p>
                  <a:pPr defTabSz="609630">
                    <a:buClr>
                      <a:srgbClr val="000000"/>
                    </a:buClr>
                    <a:defRPr/>
                  </a:pPr>
                  <a:endParaRPr sz="1100" kern="0">
                    <a:solidFill>
                      <a:srgbClr val="000000"/>
                    </a:solidFill>
                    <a:latin typeface="Arial"/>
                    <a:cs typeface="Arial"/>
                    <a:sym typeface="Arial"/>
                  </a:endParaRPr>
                </a:p>
              </p:txBody>
            </p:sp>
            <p:sp>
              <p:nvSpPr>
                <p:cNvPr id="135" name="Google Shape;309;p37">
                  <a:extLst>
                    <a:ext uri="{FF2B5EF4-FFF2-40B4-BE49-F238E27FC236}">
                      <a16:creationId xmlns:a16="http://schemas.microsoft.com/office/drawing/2014/main" id="{58025D7A-7EAD-FC5F-7E4C-A72F432F1523}"/>
                    </a:ext>
                  </a:extLst>
                </p:cNvPr>
                <p:cNvSpPr/>
                <p:nvPr/>
              </p:nvSpPr>
              <p:spPr>
                <a:xfrm>
                  <a:off x="2853151" y="4183901"/>
                  <a:ext cx="117846" cy="176672"/>
                </a:xfrm>
                <a:prstGeom prst="teardrop">
                  <a:avLst>
                    <a:gd name="adj" fmla="val 100000"/>
                  </a:avLst>
                </a:prstGeom>
                <a:solidFill>
                  <a:srgbClr val="980000"/>
                </a:solidFill>
                <a:ln w="38100" cap="flat" cmpd="sng">
                  <a:solidFill>
                    <a:srgbClr val="980000"/>
                  </a:solidFill>
                  <a:prstDash val="solid"/>
                  <a:round/>
                  <a:headEnd type="none" w="sm" len="sm"/>
                  <a:tailEnd type="none" w="sm" len="sm"/>
                </a:ln>
              </p:spPr>
              <p:txBody>
                <a:bodyPr spcFirstLastPara="1" wrap="square" lIns="60950" tIns="60950" rIns="60950" bIns="60950" anchor="ctr" anchorCtr="0">
                  <a:noAutofit/>
                </a:bodyPr>
                <a:lstStyle/>
                <a:p>
                  <a:pPr defTabSz="609630">
                    <a:buClr>
                      <a:srgbClr val="000000"/>
                    </a:buClr>
                    <a:defRPr/>
                  </a:pPr>
                  <a:endParaRPr sz="1100" kern="0">
                    <a:solidFill>
                      <a:srgbClr val="000000"/>
                    </a:solidFill>
                    <a:latin typeface="Arial"/>
                    <a:cs typeface="Arial"/>
                    <a:sym typeface="Arial"/>
                  </a:endParaRPr>
                </a:p>
              </p:txBody>
            </p:sp>
            <p:sp>
              <p:nvSpPr>
                <p:cNvPr id="136" name="Google Shape;310;p37">
                  <a:extLst>
                    <a:ext uri="{FF2B5EF4-FFF2-40B4-BE49-F238E27FC236}">
                      <a16:creationId xmlns:a16="http://schemas.microsoft.com/office/drawing/2014/main" id="{ACAA0A3A-F665-53C8-42C8-A21D468B499B}"/>
                    </a:ext>
                  </a:extLst>
                </p:cNvPr>
                <p:cNvSpPr/>
                <p:nvPr/>
              </p:nvSpPr>
              <p:spPr>
                <a:xfrm>
                  <a:off x="2936762" y="4183900"/>
                  <a:ext cx="117846" cy="176672"/>
                </a:xfrm>
                <a:prstGeom prst="teardrop">
                  <a:avLst>
                    <a:gd name="adj" fmla="val 100000"/>
                  </a:avLst>
                </a:prstGeom>
                <a:solidFill>
                  <a:srgbClr val="980000"/>
                </a:solidFill>
                <a:ln w="38100" cap="flat" cmpd="sng">
                  <a:solidFill>
                    <a:srgbClr val="980000"/>
                  </a:solidFill>
                  <a:prstDash val="solid"/>
                  <a:round/>
                  <a:headEnd type="none" w="sm" len="sm"/>
                  <a:tailEnd type="none" w="sm" len="sm"/>
                </a:ln>
              </p:spPr>
              <p:txBody>
                <a:bodyPr spcFirstLastPara="1" wrap="square" lIns="60950" tIns="60950" rIns="60950" bIns="60950" anchor="ctr" anchorCtr="0">
                  <a:noAutofit/>
                </a:bodyPr>
                <a:lstStyle/>
                <a:p>
                  <a:pPr defTabSz="609630">
                    <a:buClr>
                      <a:srgbClr val="000000"/>
                    </a:buClr>
                    <a:defRPr/>
                  </a:pPr>
                  <a:r>
                    <a:rPr lang="en-GB" sz="1100" kern="0">
                      <a:solidFill>
                        <a:srgbClr val="000000"/>
                      </a:solidFill>
                      <a:latin typeface="Arial"/>
                      <a:cs typeface="Arial"/>
                      <a:sym typeface="Arial"/>
                    </a:rPr>
                    <a:t>v</a:t>
                  </a:r>
                  <a:endParaRPr sz="1100" kern="0">
                    <a:solidFill>
                      <a:srgbClr val="000000"/>
                    </a:solidFill>
                    <a:latin typeface="Arial"/>
                    <a:cs typeface="Arial"/>
                    <a:sym typeface="Arial"/>
                  </a:endParaRPr>
                </a:p>
              </p:txBody>
            </p:sp>
            <p:sp>
              <p:nvSpPr>
                <p:cNvPr id="137" name="Google Shape;311;p37">
                  <a:extLst>
                    <a:ext uri="{FF2B5EF4-FFF2-40B4-BE49-F238E27FC236}">
                      <a16:creationId xmlns:a16="http://schemas.microsoft.com/office/drawing/2014/main" id="{CE7EF77F-44A5-C8CB-2D09-9F9D1E7ACE31}"/>
                    </a:ext>
                  </a:extLst>
                </p:cNvPr>
                <p:cNvSpPr/>
                <p:nvPr/>
              </p:nvSpPr>
              <p:spPr>
                <a:xfrm>
                  <a:off x="2853151" y="4139114"/>
                  <a:ext cx="117846" cy="176672"/>
                </a:xfrm>
                <a:prstGeom prst="teardrop">
                  <a:avLst>
                    <a:gd name="adj" fmla="val 100000"/>
                  </a:avLst>
                </a:prstGeom>
                <a:solidFill>
                  <a:srgbClr val="980000"/>
                </a:solidFill>
                <a:ln w="38100" cap="flat" cmpd="sng">
                  <a:solidFill>
                    <a:srgbClr val="980000"/>
                  </a:solidFill>
                  <a:prstDash val="solid"/>
                  <a:round/>
                  <a:headEnd type="none" w="sm" len="sm"/>
                  <a:tailEnd type="none" w="sm" len="sm"/>
                </a:ln>
              </p:spPr>
              <p:txBody>
                <a:bodyPr spcFirstLastPara="1" wrap="square" lIns="60950" tIns="60950" rIns="60950" bIns="60950" anchor="ctr" anchorCtr="0">
                  <a:noAutofit/>
                </a:bodyPr>
                <a:lstStyle/>
                <a:p>
                  <a:pPr defTabSz="609630">
                    <a:buClr>
                      <a:srgbClr val="000000"/>
                    </a:buClr>
                    <a:defRPr/>
                  </a:pPr>
                  <a:endParaRPr sz="1100" kern="0">
                    <a:solidFill>
                      <a:srgbClr val="000000"/>
                    </a:solidFill>
                    <a:latin typeface="Arial"/>
                    <a:cs typeface="Arial"/>
                    <a:sym typeface="Arial"/>
                  </a:endParaRPr>
                </a:p>
              </p:txBody>
            </p:sp>
            <p:sp>
              <p:nvSpPr>
                <p:cNvPr id="138" name="Google Shape;312;p37">
                  <a:extLst>
                    <a:ext uri="{FF2B5EF4-FFF2-40B4-BE49-F238E27FC236}">
                      <a16:creationId xmlns:a16="http://schemas.microsoft.com/office/drawing/2014/main" id="{3F0E87A2-41F5-CB4C-C902-D035036D0E2A}"/>
                    </a:ext>
                  </a:extLst>
                </p:cNvPr>
                <p:cNvSpPr/>
                <p:nvPr/>
              </p:nvSpPr>
              <p:spPr>
                <a:xfrm>
                  <a:off x="2936762" y="4139114"/>
                  <a:ext cx="117846" cy="176672"/>
                </a:xfrm>
                <a:prstGeom prst="teardrop">
                  <a:avLst>
                    <a:gd name="adj" fmla="val 100000"/>
                  </a:avLst>
                </a:prstGeom>
                <a:solidFill>
                  <a:srgbClr val="980000"/>
                </a:solidFill>
                <a:ln w="38100" cap="flat" cmpd="sng">
                  <a:solidFill>
                    <a:srgbClr val="980000"/>
                  </a:solidFill>
                  <a:prstDash val="solid"/>
                  <a:round/>
                  <a:headEnd type="none" w="sm" len="sm"/>
                  <a:tailEnd type="none" w="sm" len="sm"/>
                </a:ln>
              </p:spPr>
              <p:txBody>
                <a:bodyPr spcFirstLastPara="1" wrap="square" lIns="60950" tIns="60950" rIns="60950" bIns="60950" anchor="ctr" anchorCtr="0">
                  <a:noAutofit/>
                </a:bodyPr>
                <a:lstStyle/>
                <a:p>
                  <a:pPr defTabSz="609630">
                    <a:buClr>
                      <a:srgbClr val="000000"/>
                    </a:buClr>
                    <a:defRPr/>
                  </a:pPr>
                  <a:endParaRPr sz="1100" kern="0">
                    <a:solidFill>
                      <a:srgbClr val="000000"/>
                    </a:solidFill>
                    <a:latin typeface="Arial"/>
                    <a:cs typeface="Arial"/>
                    <a:sym typeface="Arial"/>
                  </a:endParaRPr>
                </a:p>
              </p:txBody>
            </p:sp>
            <p:sp>
              <p:nvSpPr>
                <p:cNvPr id="139" name="Google Shape;313;p37">
                  <a:extLst>
                    <a:ext uri="{FF2B5EF4-FFF2-40B4-BE49-F238E27FC236}">
                      <a16:creationId xmlns:a16="http://schemas.microsoft.com/office/drawing/2014/main" id="{8AF09863-D6E4-4E66-C9D8-046A94B6707D}"/>
                    </a:ext>
                  </a:extLst>
                </p:cNvPr>
                <p:cNvSpPr/>
                <p:nvPr/>
              </p:nvSpPr>
              <p:spPr>
                <a:xfrm>
                  <a:off x="3062179" y="4183899"/>
                  <a:ext cx="117846" cy="176672"/>
                </a:xfrm>
                <a:prstGeom prst="teardrop">
                  <a:avLst>
                    <a:gd name="adj" fmla="val 100000"/>
                  </a:avLst>
                </a:prstGeom>
                <a:solidFill>
                  <a:srgbClr val="980000"/>
                </a:solidFill>
                <a:ln w="38100" cap="flat" cmpd="sng">
                  <a:solidFill>
                    <a:srgbClr val="980000"/>
                  </a:solidFill>
                  <a:prstDash val="solid"/>
                  <a:round/>
                  <a:headEnd type="none" w="sm" len="sm"/>
                  <a:tailEnd type="none" w="sm" len="sm"/>
                </a:ln>
              </p:spPr>
              <p:txBody>
                <a:bodyPr spcFirstLastPara="1" wrap="square" lIns="60950" tIns="60950" rIns="60950" bIns="60950" anchor="ctr" anchorCtr="0">
                  <a:noAutofit/>
                </a:bodyPr>
                <a:lstStyle/>
                <a:p>
                  <a:pPr defTabSz="609630">
                    <a:buClr>
                      <a:srgbClr val="000000"/>
                    </a:buClr>
                    <a:defRPr/>
                  </a:pPr>
                  <a:endParaRPr sz="1100" kern="0">
                    <a:solidFill>
                      <a:srgbClr val="000000"/>
                    </a:solidFill>
                    <a:latin typeface="Arial"/>
                    <a:cs typeface="Arial"/>
                    <a:sym typeface="Arial"/>
                  </a:endParaRPr>
                </a:p>
              </p:txBody>
            </p:sp>
            <p:sp>
              <p:nvSpPr>
                <p:cNvPr id="140" name="Google Shape;314;p37">
                  <a:extLst>
                    <a:ext uri="{FF2B5EF4-FFF2-40B4-BE49-F238E27FC236}">
                      <a16:creationId xmlns:a16="http://schemas.microsoft.com/office/drawing/2014/main" id="{A09B7DC6-1BBA-4ADA-2632-E56C5A532313}"/>
                    </a:ext>
                  </a:extLst>
                </p:cNvPr>
                <p:cNvSpPr/>
                <p:nvPr/>
              </p:nvSpPr>
              <p:spPr>
                <a:xfrm>
                  <a:off x="3062179" y="4139114"/>
                  <a:ext cx="117846" cy="176672"/>
                </a:xfrm>
                <a:prstGeom prst="teardrop">
                  <a:avLst>
                    <a:gd name="adj" fmla="val 100000"/>
                  </a:avLst>
                </a:prstGeom>
                <a:solidFill>
                  <a:srgbClr val="980000"/>
                </a:solidFill>
                <a:ln w="38100" cap="flat" cmpd="sng">
                  <a:solidFill>
                    <a:srgbClr val="980000"/>
                  </a:solidFill>
                  <a:prstDash val="solid"/>
                  <a:round/>
                  <a:headEnd type="none" w="sm" len="sm"/>
                  <a:tailEnd type="none" w="sm" len="sm"/>
                </a:ln>
              </p:spPr>
              <p:txBody>
                <a:bodyPr spcFirstLastPara="1" wrap="square" lIns="60950" tIns="60950" rIns="60950" bIns="60950" anchor="ctr" anchorCtr="0">
                  <a:noAutofit/>
                </a:bodyPr>
                <a:lstStyle/>
                <a:p>
                  <a:pPr defTabSz="609630">
                    <a:buClr>
                      <a:srgbClr val="000000"/>
                    </a:buClr>
                    <a:defRPr/>
                  </a:pPr>
                  <a:endParaRPr sz="1100" kern="0">
                    <a:solidFill>
                      <a:srgbClr val="000000"/>
                    </a:solidFill>
                    <a:latin typeface="Arial"/>
                    <a:cs typeface="Arial"/>
                    <a:sym typeface="Arial"/>
                  </a:endParaRPr>
                </a:p>
              </p:txBody>
            </p:sp>
            <p:sp>
              <p:nvSpPr>
                <p:cNvPr id="141" name="Google Shape;315;p37">
                  <a:extLst>
                    <a:ext uri="{FF2B5EF4-FFF2-40B4-BE49-F238E27FC236}">
                      <a16:creationId xmlns:a16="http://schemas.microsoft.com/office/drawing/2014/main" id="{D4D29B67-163E-4CC8-D792-D8B0D1831F05}"/>
                    </a:ext>
                  </a:extLst>
                </p:cNvPr>
                <p:cNvSpPr/>
                <p:nvPr/>
              </p:nvSpPr>
              <p:spPr>
                <a:xfrm>
                  <a:off x="3062179" y="4139114"/>
                  <a:ext cx="117846" cy="176672"/>
                </a:xfrm>
                <a:prstGeom prst="teardrop">
                  <a:avLst>
                    <a:gd name="adj" fmla="val 100000"/>
                  </a:avLst>
                </a:prstGeom>
                <a:solidFill>
                  <a:srgbClr val="980000"/>
                </a:solidFill>
                <a:ln w="38100" cap="flat" cmpd="sng">
                  <a:solidFill>
                    <a:srgbClr val="980000"/>
                  </a:solidFill>
                  <a:prstDash val="solid"/>
                  <a:round/>
                  <a:headEnd type="none" w="sm" len="sm"/>
                  <a:tailEnd type="none" w="sm" len="sm"/>
                </a:ln>
              </p:spPr>
              <p:txBody>
                <a:bodyPr spcFirstLastPara="1" wrap="square" lIns="60950" tIns="60950" rIns="60950" bIns="60950" anchor="ctr" anchorCtr="0">
                  <a:noAutofit/>
                </a:bodyPr>
                <a:lstStyle/>
                <a:p>
                  <a:pPr defTabSz="609630">
                    <a:buClr>
                      <a:srgbClr val="000000"/>
                    </a:buClr>
                    <a:defRPr/>
                  </a:pPr>
                  <a:endParaRPr sz="1100" kern="0">
                    <a:solidFill>
                      <a:srgbClr val="000000"/>
                    </a:solidFill>
                    <a:latin typeface="Arial"/>
                    <a:cs typeface="Arial"/>
                    <a:sym typeface="Arial"/>
                  </a:endParaRPr>
                </a:p>
              </p:txBody>
            </p:sp>
            <p:sp>
              <p:nvSpPr>
                <p:cNvPr id="142" name="Google Shape;316;p37">
                  <a:extLst>
                    <a:ext uri="{FF2B5EF4-FFF2-40B4-BE49-F238E27FC236}">
                      <a16:creationId xmlns:a16="http://schemas.microsoft.com/office/drawing/2014/main" id="{9CBD93A8-C474-A2E6-6639-7BA16CF509D7}"/>
                    </a:ext>
                  </a:extLst>
                </p:cNvPr>
                <p:cNvSpPr/>
                <p:nvPr/>
              </p:nvSpPr>
              <p:spPr>
                <a:xfrm>
                  <a:off x="3145790" y="4228684"/>
                  <a:ext cx="117846" cy="176672"/>
                </a:xfrm>
                <a:prstGeom prst="teardrop">
                  <a:avLst>
                    <a:gd name="adj" fmla="val 100000"/>
                  </a:avLst>
                </a:prstGeom>
                <a:solidFill>
                  <a:srgbClr val="980000"/>
                </a:solidFill>
                <a:ln w="38100" cap="flat" cmpd="sng">
                  <a:solidFill>
                    <a:srgbClr val="980000"/>
                  </a:solidFill>
                  <a:prstDash val="solid"/>
                  <a:round/>
                  <a:headEnd type="none" w="sm" len="sm"/>
                  <a:tailEnd type="none" w="sm" len="sm"/>
                </a:ln>
              </p:spPr>
              <p:txBody>
                <a:bodyPr spcFirstLastPara="1" wrap="square" lIns="60950" tIns="60950" rIns="60950" bIns="60950" anchor="ctr" anchorCtr="0">
                  <a:noAutofit/>
                </a:bodyPr>
                <a:lstStyle/>
                <a:p>
                  <a:pPr defTabSz="609630">
                    <a:buClr>
                      <a:srgbClr val="000000"/>
                    </a:buClr>
                    <a:defRPr/>
                  </a:pPr>
                  <a:endParaRPr sz="1100" kern="0">
                    <a:solidFill>
                      <a:srgbClr val="000000"/>
                    </a:solidFill>
                    <a:latin typeface="Arial"/>
                    <a:cs typeface="Arial"/>
                    <a:sym typeface="Arial"/>
                  </a:endParaRPr>
                </a:p>
              </p:txBody>
            </p:sp>
            <p:sp>
              <p:nvSpPr>
                <p:cNvPr id="143" name="Google Shape;317;p37">
                  <a:extLst>
                    <a:ext uri="{FF2B5EF4-FFF2-40B4-BE49-F238E27FC236}">
                      <a16:creationId xmlns:a16="http://schemas.microsoft.com/office/drawing/2014/main" id="{E3A5225B-9E52-8A6A-B1D4-AF4A1A0DDD85}"/>
                    </a:ext>
                  </a:extLst>
                </p:cNvPr>
                <p:cNvSpPr/>
                <p:nvPr/>
              </p:nvSpPr>
              <p:spPr>
                <a:xfrm>
                  <a:off x="2978568" y="4094329"/>
                  <a:ext cx="117846" cy="176672"/>
                </a:xfrm>
                <a:prstGeom prst="teardrop">
                  <a:avLst>
                    <a:gd name="adj" fmla="val 100000"/>
                  </a:avLst>
                </a:prstGeom>
                <a:solidFill>
                  <a:srgbClr val="980000"/>
                </a:solidFill>
                <a:ln w="38100" cap="flat" cmpd="sng">
                  <a:solidFill>
                    <a:srgbClr val="980000"/>
                  </a:solidFill>
                  <a:prstDash val="solid"/>
                  <a:round/>
                  <a:headEnd type="none" w="sm" len="sm"/>
                  <a:tailEnd type="none" w="sm" len="sm"/>
                </a:ln>
              </p:spPr>
              <p:txBody>
                <a:bodyPr spcFirstLastPara="1" wrap="square" lIns="60950" tIns="60950" rIns="60950" bIns="60950" anchor="ctr" anchorCtr="0">
                  <a:noAutofit/>
                </a:bodyPr>
                <a:lstStyle/>
                <a:p>
                  <a:pPr defTabSz="609630">
                    <a:buClr>
                      <a:srgbClr val="000000"/>
                    </a:buClr>
                    <a:defRPr/>
                  </a:pPr>
                  <a:endParaRPr sz="1100" kern="0">
                    <a:solidFill>
                      <a:srgbClr val="000000"/>
                    </a:solidFill>
                    <a:latin typeface="Arial"/>
                    <a:cs typeface="Arial"/>
                    <a:sym typeface="Arial"/>
                  </a:endParaRPr>
                </a:p>
              </p:txBody>
            </p:sp>
            <p:sp>
              <p:nvSpPr>
                <p:cNvPr id="144" name="Google Shape;318;p37">
                  <a:extLst>
                    <a:ext uri="{FF2B5EF4-FFF2-40B4-BE49-F238E27FC236}">
                      <a16:creationId xmlns:a16="http://schemas.microsoft.com/office/drawing/2014/main" id="{F56C9AA6-82CF-6AE2-B6A0-D295C251084F}"/>
                    </a:ext>
                  </a:extLst>
                </p:cNvPr>
                <p:cNvSpPr/>
                <p:nvPr/>
              </p:nvSpPr>
              <p:spPr>
                <a:xfrm>
                  <a:off x="2811346" y="4273469"/>
                  <a:ext cx="117846" cy="176672"/>
                </a:xfrm>
                <a:prstGeom prst="teardrop">
                  <a:avLst>
                    <a:gd name="adj" fmla="val 100000"/>
                  </a:avLst>
                </a:prstGeom>
                <a:solidFill>
                  <a:srgbClr val="980000"/>
                </a:solidFill>
                <a:ln w="38100" cap="flat" cmpd="sng">
                  <a:solidFill>
                    <a:srgbClr val="980000"/>
                  </a:solidFill>
                  <a:prstDash val="solid"/>
                  <a:round/>
                  <a:headEnd type="none" w="sm" len="sm"/>
                  <a:tailEnd type="none" w="sm" len="sm"/>
                </a:ln>
              </p:spPr>
              <p:txBody>
                <a:bodyPr spcFirstLastPara="1" wrap="square" lIns="60950" tIns="60950" rIns="60950" bIns="60950" anchor="ctr" anchorCtr="0">
                  <a:noAutofit/>
                </a:bodyPr>
                <a:lstStyle/>
                <a:p>
                  <a:pPr defTabSz="609630">
                    <a:buClr>
                      <a:srgbClr val="000000"/>
                    </a:buClr>
                    <a:defRPr/>
                  </a:pPr>
                  <a:endParaRPr sz="1100" kern="0">
                    <a:solidFill>
                      <a:srgbClr val="000000"/>
                    </a:solidFill>
                    <a:latin typeface="Arial"/>
                    <a:cs typeface="Arial"/>
                    <a:sym typeface="Arial"/>
                  </a:endParaRPr>
                </a:p>
              </p:txBody>
            </p:sp>
            <p:sp>
              <p:nvSpPr>
                <p:cNvPr id="145" name="Google Shape;319;p37">
                  <a:extLst>
                    <a:ext uri="{FF2B5EF4-FFF2-40B4-BE49-F238E27FC236}">
                      <a16:creationId xmlns:a16="http://schemas.microsoft.com/office/drawing/2014/main" id="{4DFBE11A-5E5B-DF1B-0D5F-4AAFB121BFA3}"/>
                    </a:ext>
                  </a:extLst>
                </p:cNvPr>
                <p:cNvSpPr/>
                <p:nvPr/>
              </p:nvSpPr>
              <p:spPr>
                <a:xfrm>
                  <a:off x="2894957" y="4318254"/>
                  <a:ext cx="117846" cy="176672"/>
                </a:xfrm>
                <a:prstGeom prst="teardrop">
                  <a:avLst>
                    <a:gd name="adj" fmla="val 100000"/>
                  </a:avLst>
                </a:prstGeom>
                <a:solidFill>
                  <a:srgbClr val="980000"/>
                </a:solidFill>
                <a:ln w="38100" cap="flat" cmpd="sng">
                  <a:solidFill>
                    <a:srgbClr val="980000"/>
                  </a:solidFill>
                  <a:prstDash val="solid"/>
                  <a:round/>
                  <a:headEnd type="none" w="sm" len="sm"/>
                  <a:tailEnd type="none" w="sm" len="sm"/>
                </a:ln>
              </p:spPr>
              <p:txBody>
                <a:bodyPr spcFirstLastPara="1" wrap="square" lIns="60950" tIns="60950" rIns="60950" bIns="60950" anchor="ctr" anchorCtr="0">
                  <a:noAutofit/>
                </a:bodyPr>
                <a:lstStyle/>
                <a:p>
                  <a:pPr defTabSz="609630">
                    <a:buClr>
                      <a:srgbClr val="000000"/>
                    </a:buClr>
                    <a:defRPr/>
                  </a:pPr>
                  <a:endParaRPr sz="1100" kern="0" dirty="0">
                    <a:solidFill>
                      <a:srgbClr val="000000"/>
                    </a:solidFill>
                    <a:latin typeface="Arial"/>
                    <a:cs typeface="Arial"/>
                    <a:sym typeface="Arial"/>
                  </a:endParaRPr>
                </a:p>
              </p:txBody>
            </p:sp>
            <p:sp>
              <p:nvSpPr>
                <p:cNvPr id="146" name="Google Shape;320;p37">
                  <a:extLst>
                    <a:ext uri="{FF2B5EF4-FFF2-40B4-BE49-F238E27FC236}">
                      <a16:creationId xmlns:a16="http://schemas.microsoft.com/office/drawing/2014/main" id="{29B082D8-EE0E-8848-E6B9-C3E689AB70F9}"/>
                    </a:ext>
                  </a:extLst>
                </p:cNvPr>
                <p:cNvSpPr/>
                <p:nvPr/>
              </p:nvSpPr>
              <p:spPr>
                <a:xfrm>
                  <a:off x="3020374" y="4363039"/>
                  <a:ext cx="117846" cy="176672"/>
                </a:xfrm>
                <a:prstGeom prst="teardrop">
                  <a:avLst>
                    <a:gd name="adj" fmla="val 100000"/>
                  </a:avLst>
                </a:prstGeom>
                <a:solidFill>
                  <a:srgbClr val="980000"/>
                </a:solidFill>
                <a:ln w="38100" cap="flat" cmpd="sng">
                  <a:solidFill>
                    <a:srgbClr val="980000"/>
                  </a:solidFill>
                  <a:prstDash val="solid"/>
                  <a:round/>
                  <a:headEnd type="none" w="sm" len="sm"/>
                  <a:tailEnd type="none" w="sm" len="sm"/>
                </a:ln>
              </p:spPr>
              <p:txBody>
                <a:bodyPr spcFirstLastPara="1" wrap="square" lIns="60950" tIns="60950" rIns="60950" bIns="60950" anchor="ctr" anchorCtr="0">
                  <a:noAutofit/>
                </a:bodyPr>
                <a:lstStyle/>
                <a:p>
                  <a:pPr defTabSz="609630">
                    <a:buClr>
                      <a:srgbClr val="000000"/>
                    </a:buClr>
                    <a:defRPr/>
                  </a:pPr>
                  <a:endParaRPr sz="1100" kern="0">
                    <a:solidFill>
                      <a:srgbClr val="000000"/>
                    </a:solidFill>
                    <a:latin typeface="Arial"/>
                    <a:cs typeface="Arial"/>
                    <a:sym typeface="Arial"/>
                  </a:endParaRPr>
                </a:p>
              </p:txBody>
            </p:sp>
            <p:sp>
              <p:nvSpPr>
                <p:cNvPr id="147" name="Google Shape;321;p37">
                  <a:extLst>
                    <a:ext uri="{FF2B5EF4-FFF2-40B4-BE49-F238E27FC236}">
                      <a16:creationId xmlns:a16="http://schemas.microsoft.com/office/drawing/2014/main" id="{47808864-FE32-2E6C-8BED-040A7E03CCCF}"/>
                    </a:ext>
                  </a:extLst>
                </p:cNvPr>
                <p:cNvSpPr/>
                <p:nvPr/>
              </p:nvSpPr>
              <p:spPr>
                <a:xfrm>
                  <a:off x="3020374" y="4273469"/>
                  <a:ext cx="117846" cy="176672"/>
                </a:xfrm>
                <a:prstGeom prst="teardrop">
                  <a:avLst>
                    <a:gd name="adj" fmla="val 100000"/>
                  </a:avLst>
                </a:prstGeom>
                <a:solidFill>
                  <a:srgbClr val="980000"/>
                </a:solidFill>
                <a:ln w="38100" cap="flat" cmpd="sng">
                  <a:solidFill>
                    <a:srgbClr val="980000"/>
                  </a:solidFill>
                  <a:prstDash val="solid"/>
                  <a:round/>
                  <a:headEnd type="none" w="sm" len="sm"/>
                  <a:tailEnd type="none" w="sm" len="sm"/>
                </a:ln>
              </p:spPr>
              <p:txBody>
                <a:bodyPr spcFirstLastPara="1" wrap="square" lIns="60950" tIns="60950" rIns="60950" bIns="60950" anchor="ctr" anchorCtr="0">
                  <a:noAutofit/>
                </a:bodyPr>
                <a:lstStyle/>
                <a:p>
                  <a:pPr defTabSz="609630">
                    <a:buClr>
                      <a:srgbClr val="000000"/>
                    </a:buClr>
                    <a:defRPr/>
                  </a:pPr>
                  <a:endParaRPr sz="1100" kern="0">
                    <a:solidFill>
                      <a:srgbClr val="000000"/>
                    </a:solidFill>
                    <a:latin typeface="Arial"/>
                    <a:cs typeface="Arial"/>
                    <a:sym typeface="Arial"/>
                  </a:endParaRPr>
                </a:p>
              </p:txBody>
            </p:sp>
          </p:grpSp>
          <p:sp>
            <p:nvSpPr>
              <p:cNvPr id="148" name="TextBox 147">
                <a:extLst>
                  <a:ext uri="{FF2B5EF4-FFF2-40B4-BE49-F238E27FC236}">
                    <a16:creationId xmlns:a16="http://schemas.microsoft.com/office/drawing/2014/main" id="{A36E89CB-6524-A36B-6D50-28074A5DCC32}"/>
                  </a:ext>
                </a:extLst>
              </p:cNvPr>
              <p:cNvSpPr txBox="1"/>
              <p:nvPr/>
            </p:nvSpPr>
            <p:spPr>
              <a:xfrm>
                <a:off x="11587201" y="2777429"/>
                <a:ext cx="547506" cy="429316"/>
              </a:xfrm>
              <a:prstGeom prst="rect">
                <a:avLst/>
              </a:prstGeom>
              <a:noFill/>
            </p:spPr>
            <p:txBody>
              <a:bodyPr wrap="square" rtlCol="0">
                <a:spAutoFit/>
              </a:bodyPr>
              <a:lstStyle/>
              <a:p>
                <a:pPr>
                  <a:lnSpc>
                    <a:spcPct val="130000"/>
                  </a:lnSpc>
                </a:pPr>
                <a:endParaRPr lang="en-GB" sz="1100" dirty="0">
                  <a:solidFill>
                    <a:srgbClr val="FFFFEF"/>
                  </a:solidFill>
                  <a:latin typeface="ABeeZee"/>
                </a:endParaRPr>
              </a:p>
            </p:txBody>
          </p:sp>
        </p:grpSp>
        <p:sp>
          <p:nvSpPr>
            <p:cNvPr id="151" name="Arc 150">
              <a:extLst>
                <a:ext uri="{FF2B5EF4-FFF2-40B4-BE49-F238E27FC236}">
                  <a16:creationId xmlns:a16="http://schemas.microsoft.com/office/drawing/2014/main" id="{45A5B155-0841-8262-F77A-857ABD32C35C}"/>
                </a:ext>
              </a:extLst>
            </p:cNvPr>
            <p:cNvSpPr/>
            <p:nvPr/>
          </p:nvSpPr>
          <p:spPr>
            <a:xfrm>
              <a:off x="6229860" y="1111131"/>
              <a:ext cx="384605" cy="141056"/>
            </a:xfrm>
            <a:prstGeom prst="arc">
              <a:avLst>
                <a:gd name="adj1" fmla="val 11007758"/>
                <a:gd name="adj2" fmla="val 0"/>
              </a:avLst>
            </a:prstGeom>
            <a:ln w="12700">
              <a:solidFill>
                <a:srgbClr val="0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100"/>
            </a:p>
          </p:txBody>
        </p:sp>
      </p:grpSp>
      <p:grpSp>
        <p:nvGrpSpPr>
          <p:cNvPr id="172" name="Group 171">
            <a:extLst>
              <a:ext uri="{FF2B5EF4-FFF2-40B4-BE49-F238E27FC236}">
                <a16:creationId xmlns:a16="http://schemas.microsoft.com/office/drawing/2014/main" id="{9895BDC2-04AE-29BD-3B19-E1AD7B5545D3}"/>
              </a:ext>
            </a:extLst>
          </p:cNvPr>
          <p:cNvGrpSpPr/>
          <p:nvPr/>
        </p:nvGrpSpPr>
        <p:grpSpPr>
          <a:xfrm>
            <a:off x="2759213" y="1489656"/>
            <a:ext cx="1058260" cy="454506"/>
            <a:chOff x="5655103" y="4712507"/>
            <a:chExt cx="2372081" cy="1018771"/>
          </a:xfrm>
        </p:grpSpPr>
        <p:sp>
          <p:nvSpPr>
            <p:cNvPr id="160" name="Google Shape;227;p31">
              <a:extLst>
                <a:ext uri="{FF2B5EF4-FFF2-40B4-BE49-F238E27FC236}">
                  <a16:creationId xmlns:a16="http://schemas.microsoft.com/office/drawing/2014/main" id="{DAE2303D-C1BF-8851-4F5C-ED07D1948013}"/>
                </a:ext>
              </a:extLst>
            </p:cNvPr>
            <p:cNvSpPr/>
            <p:nvPr/>
          </p:nvSpPr>
          <p:spPr>
            <a:xfrm rot="5400000">
              <a:off x="6385887" y="4089980"/>
              <a:ext cx="910514" cy="2372081"/>
            </a:xfrm>
            <a:prstGeom prst="can">
              <a:avLst>
                <a:gd name="adj" fmla="val 25000"/>
              </a:avLst>
            </a:prstGeom>
            <a:solidFill>
              <a:srgbClr val="FFE599"/>
            </a:solidFill>
            <a:ln w="9525" cap="flat" cmpd="sng">
              <a:solidFill>
                <a:srgbClr val="FFF2CC"/>
              </a:solidFill>
              <a:prstDash val="solid"/>
              <a:round/>
              <a:headEnd type="none" w="sm" len="sm"/>
              <a:tailEnd type="none" w="sm" len="sm"/>
            </a:ln>
          </p:spPr>
          <p:txBody>
            <a:bodyPr spcFirstLastPara="1" wrap="square" lIns="60950" tIns="60950" rIns="60950" bIns="60950" anchor="ctr" anchorCtr="0">
              <a:noAutofit/>
            </a:bodyPr>
            <a:lstStyle/>
            <a:p>
              <a:pPr defTabSz="609630">
                <a:buClr>
                  <a:srgbClr val="000000"/>
                </a:buClr>
                <a:defRPr/>
              </a:pPr>
              <a:endParaRPr sz="100" kern="0">
                <a:solidFill>
                  <a:srgbClr val="000000"/>
                </a:solidFill>
                <a:latin typeface="ABeeZee" panose="020B0604020202020204" charset="0"/>
                <a:cs typeface="Arial"/>
                <a:sym typeface="Arial"/>
              </a:endParaRPr>
            </a:p>
          </p:txBody>
        </p:sp>
        <p:pic>
          <p:nvPicPr>
            <p:cNvPr id="162" name="Picture 161">
              <a:extLst>
                <a:ext uri="{FF2B5EF4-FFF2-40B4-BE49-F238E27FC236}">
                  <a16:creationId xmlns:a16="http://schemas.microsoft.com/office/drawing/2014/main" id="{3073036B-75C8-BEF1-7B4C-F2DFC14513C0}"/>
                </a:ext>
              </a:extLst>
            </p:cNvPr>
            <p:cNvPicPr>
              <a:picLocks noChangeAspect="1"/>
            </p:cNvPicPr>
            <p:nvPr/>
          </p:nvPicPr>
          <p:blipFill>
            <a:blip r:embed="rId3"/>
            <a:stretch>
              <a:fillRect/>
            </a:stretch>
          </p:blipFill>
          <p:spPr>
            <a:xfrm>
              <a:off x="6324319" y="5000948"/>
              <a:ext cx="368361" cy="241863"/>
            </a:xfrm>
            <a:prstGeom prst="rect">
              <a:avLst/>
            </a:prstGeom>
          </p:spPr>
        </p:pic>
        <p:pic>
          <p:nvPicPr>
            <p:cNvPr id="163" name="Picture 2">
              <a:extLst>
                <a:ext uri="{FF2B5EF4-FFF2-40B4-BE49-F238E27FC236}">
                  <a16:creationId xmlns:a16="http://schemas.microsoft.com/office/drawing/2014/main" id="{6BC0527B-7417-2B38-BD0B-9A2D80FB98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10688" y="5144287"/>
              <a:ext cx="396911" cy="381973"/>
            </a:xfrm>
            <a:prstGeom prst="rect">
              <a:avLst/>
            </a:prstGeom>
            <a:noFill/>
            <a:extLst>
              <a:ext uri="{909E8E84-426E-40DD-AFC4-6F175D3DCCD1}">
                <a14:hiddenFill xmlns:a14="http://schemas.microsoft.com/office/drawing/2010/main">
                  <a:solidFill>
                    <a:srgbClr val="FFFFFF"/>
                  </a:solidFill>
                </a14:hiddenFill>
              </a:ext>
            </a:extLst>
          </p:spPr>
        </p:pic>
        <p:pic>
          <p:nvPicPr>
            <p:cNvPr id="164" name="Picture 163">
              <a:extLst>
                <a:ext uri="{FF2B5EF4-FFF2-40B4-BE49-F238E27FC236}">
                  <a16:creationId xmlns:a16="http://schemas.microsoft.com/office/drawing/2014/main" id="{D34F75FC-E72A-4E6B-6090-14F67BDD7F30}"/>
                </a:ext>
              </a:extLst>
            </p:cNvPr>
            <p:cNvPicPr>
              <a:picLocks noChangeAspect="1"/>
            </p:cNvPicPr>
            <p:nvPr/>
          </p:nvPicPr>
          <p:blipFill>
            <a:blip r:embed="rId5"/>
            <a:stretch>
              <a:fillRect/>
            </a:stretch>
          </p:blipFill>
          <p:spPr>
            <a:xfrm rot="19190355">
              <a:off x="6781542" y="4841671"/>
              <a:ext cx="432520" cy="473619"/>
            </a:xfrm>
            <a:prstGeom prst="rect">
              <a:avLst/>
            </a:prstGeom>
          </p:spPr>
        </p:pic>
        <p:pic>
          <p:nvPicPr>
            <p:cNvPr id="168" name="Picture 167">
              <a:extLst>
                <a:ext uri="{FF2B5EF4-FFF2-40B4-BE49-F238E27FC236}">
                  <a16:creationId xmlns:a16="http://schemas.microsoft.com/office/drawing/2014/main" id="{E8DF18D3-3545-8BF1-C41C-B014A9BE30D8}"/>
                </a:ext>
              </a:extLst>
            </p:cNvPr>
            <p:cNvPicPr>
              <a:picLocks noChangeAspect="1"/>
            </p:cNvPicPr>
            <p:nvPr/>
          </p:nvPicPr>
          <p:blipFill>
            <a:blip r:embed="rId3"/>
            <a:stretch>
              <a:fillRect/>
            </a:stretch>
          </p:blipFill>
          <p:spPr>
            <a:xfrm>
              <a:off x="7399907" y="4872106"/>
              <a:ext cx="368361" cy="241863"/>
            </a:xfrm>
            <a:prstGeom prst="rect">
              <a:avLst/>
            </a:prstGeom>
          </p:spPr>
        </p:pic>
        <p:sp>
          <p:nvSpPr>
            <p:cNvPr id="169" name="TextBox 168">
              <a:extLst>
                <a:ext uri="{FF2B5EF4-FFF2-40B4-BE49-F238E27FC236}">
                  <a16:creationId xmlns:a16="http://schemas.microsoft.com/office/drawing/2014/main" id="{01A4ACA2-D99F-E5F1-1046-7677F807C89E}"/>
                </a:ext>
              </a:extLst>
            </p:cNvPr>
            <p:cNvSpPr txBox="1"/>
            <p:nvPr/>
          </p:nvSpPr>
          <p:spPr>
            <a:xfrm>
              <a:off x="6207599" y="5314701"/>
              <a:ext cx="1154425" cy="400340"/>
            </a:xfrm>
            <a:prstGeom prst="rect">
              <a:avLst/>
            </a:prstGeom>
            <a:noFill/>
          </p:spPr>
          <p:txBody>
            <a:bodyPr wrap="square" rtlCol="0">
              <a:spAutoFit/>
            </a:bodyPr>
            <a:lstStyle/>
            <a:p>
              <a:pPr>
                <a:lnSpc>
                  <a:spcPct val="130000"/>
                </a:lnSpc>
                <a:defRPr/>
              </a:pPr>
              <a:r>
                <a:rPr lang="en-GB" sz="600" dirty="0">
                  <a:solidFill>
                    <a:srgbClr val="7B4E13"/>
                  </a:solidFill>
                  <a:latin typeface="ABeeZee" panose="020B0604020202020204" charset="0"/>
                </a:rPr>
                <a:t>nutrients </a:t>
              </a:r>
            </a:p>
          </p:txBody>
        </p:sp>
        <p:sp>
          <p:nvSpPr>
            <p:cNvPr id="170" name="TextBox 169">
              <a:extLst>
                <a:ext uri="{FF2B5EF4-FFF2-40B4-BE49-F238E27FC236}">
                  <a16:creationId xmlns:a16="http://schemas.microsoft.com/office/drawing/2014/main" id="{ACC94A52-132C-B21D-3F61-32A21A950C16}"/>
                </a:ext>
              </a:extLst>
            </p:cNvPr>
            <p:cNvSpPr txBox="1"/>
            <p:nvPr/>
          </p:nvSpPr>
          <p:spPr>
            <a:xfrm>
              <a:off x="5771272" y="4712507"/>
              <a:ext cx="633483" cy="400340"/>
            </a:xfrm>
            <a:prstGeom prst="rect">
              <a:avLst/>
            </a:prstGeom>
            <a:noFill/>
          </p:spPr>
          <p:txBody>
            <a:bodyPr wrap="none" rtlCol="0">
              <a:spAutoFit/>
            </a:bodyPr>
            <a:lstStyle/>
            <a:p>
              <a:pPr>
                <a:lnSpc>
                  <a:spcPct val="130000"/>
                </a:lnSpc>
                <a:defRPr/>
              </a:pPr>
              <a:r>
                <a:rPr lang="en-GB" sz="600" dirty="0">
                  <a:solidFill>
                    <a:srgbClr val="7B4E13"/>
                  </a:solidFill>
                  <a:latin typeface="ABeeZee" panose="020B0604020202020204" charset="0"/>
                </a:rPr>
                <a:t>CO</a:t>
              </a:r>
              <a:r>
                <a:rPr lang="en-GB" sz="600" baseline="-25000" dirty="0">
                  <a:solidFill>
                    <a:srgbClr val="7B4E13"/>
                  </a:solidFill>
                  <a:latin typeface="ABeeZee" panose="020B0604020202020204" charset="0"/>
                </a:rPr>
                <a:t>2</a:t>
              </a:r>
            </a:p>
          </p:txBody>
        </p:sp>
        <p:sp>
          <p:nvSpPr>
            <p:cNvPr id="171" name="TextBox 170">
              <a:extLst>
                <a:ext uri="{FF2B5EF4-FFF2-40B4-BE49-F238E27FC236}">
                  <a16:creationId xmlns:a16="http://schemas.microsoft.com/office/drawing/2014/main" id="{35153F5C-2238-E352-17F2-150135FC2A58}"/>
                </a:ext>
              </a:extLst>
            </p:cNvPr>
            <p:cNvSpPr txBox="1"/>
            <p:nvPr/>
          </p:nvSpPr>
          <p:spPr>
            <a:xfrm>
              <a:off x="7064463" y="5097719"/>
              <a:ext cx="794857" cy="400340"/>
            </a:xfrm>
            <a:prstGeom prst="rect">
              <a:avLst/>
            </a:prstGeom>
            <a:noFill/>
          </p:spPr>
          <p:txBody>
            <a:bodyPr wrap="none" rtlCol="0">
              <a:spAutoFit/>
            </a:bodyPr>
            <a:lstStyle/>
            <a:p>
              <a:pPr>
                <a:lnSpc>
                  <a:spcPct val="130000"/>
                </a:lnSpc>
                <a:defRPr/>
              </a:pPr>
              <a:r>
                <a:rPr lang="en-GB" sz="600" dirty="0">
                  <a:solidFill>
                    <a:srgbClr val="7B4E13"/>
                  </a:solidFill>
                  <a:latin typeface="ABeeZee" panose="020B0604020202020204" charset="0"/>
                </a:rPr>
                <a:t>waste</a:t>
              </a:r>
            </a:p>
          </p:txBody>
        </p:sp>
      </p:grpSp>
      <p:sp>
        <p:nvSpPr>
          <p:cNvPr id="181" name="TextBox 180">
            <a:extLst>
              <a:ext uri="{FF2B5EF4-FFF2-40B4-BE49-F238E27FC236}">
                <a16:creationId xmlns:a16="http://schemas.microsoft.com/office/drawing/2014/main" id="{FB0FB20C-334A-9DDB-6141-F11F8FB50728}"/>
              </a:ext>
            </a:extLst>
          </p:cNvPr>
          <p:cNvSpPr txBox="1"/>
          <p:nvPr/>
        </p:nvSpPr>
        <p:spPr>
          <a:xfrm>
            <a:off x="55054" y="2790468"/>
            <a:ext cx="4660114" cy="76944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100" b="1" i="0" u="none" strike="noStrike" kern="1200" cap="none" spc="0" normalizeH="0" baseline="0" noProof="0" dirty="0">
                <a:ln>
                  <a:noFill/>
                </a:ln>
                <a:solidFill>
                  <a:srgbClr val="000000"/>
                </a:solidFill>
                <a:effectLst/>
                <a:uLnTx/>
                <a:uFillTx/>
                <a:latin typeface="ABeeZee" panose="020B0604020202020204" charset="0"/>
              </a:rPr>
              <a:t>Adaptations of the red blood cells</a:t>
            </a:r>
            <a:r>
              <a:rPr kumimoji="0" lang="en-GB" sz="1100" b="0" i="0" u="none" strike="noStrike" kern="1200" cap="none" spc="0" normalizeH="0" baseline="0" noProof="0" dirty="0">
                <a:ln>
                  <a:noFill/>
                </a:ln>
                <a:solidFill>
                  <a:srgbClr val="000000"/>
                </a:solidFill>
                <a:effectLst/>
                <a:uLnTx/>
                <a:uFillTx/>
                <a:latin typeface="ABeeZee" panose="020B0604020202020204" charset="0"/>
              </a:rPr>
              <a:t>:</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0000"/>
                </a:solidFill>
                <a:effectLst/>
                <a:uLnTx/>
                <a:uFillTx/>
                <a:latin typeface="ABeeZee" panose="020B0604020202020204" charset="0"/>
              </a:rPr>
              <a:t>biconcave shape </a:t>
            </a:r>
            <a:r>
              <a:rPr lang="en-GB" sz="1100" dirty="0">
                <a:solidFill>
                  <a:srgbClr val="000000"/>
                </a:solidFill>
                <a:latin typeface="ABeeZee" panose="020B0604020202020204" charset="0"/>
              </a:rPr>
              <a:t>→</a:t>
            </a:r>
            <a:r>
              <a:rPr kumimoji="0" lang="en-GB" sz="1100" b="0" i="0" u="none" strike="noStrike" kern="1200" cap="none" spc="0" normalizeH="0" baseline="0" noProof="0" dirty="0">
                <a:ln>
                  <a:noFill/>
                </a:ln>
                <a:solidFill>
                  <a:srgbClr val="000000"/>
                </a:solidFill>
                <a:effectLst/>
                <a:uLnTx/>
                <a:uFillTx/>
                <a:latin typeface="ABeeZee" panose="020B0604020202020204" charset="0"/>
              </a:rPr>
              <a:t>large surface area for faster oxygen diffusion</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0000"/>
                </a:solidFill>
                <a:effectLst/>
                <a:uLnTx/>
                <a:uFillTx/>
                <a:latin typeface="ABeeZee" panose="020B0604020202020204" charset="0"/>
              </a:rPr>
              <a:t>contains haemoglobin </a:t>
            </a:r>
            <a:r>
              <a:rPr lang="en-GB" sz="1100" dirty="0">
                <a:solidFill>
                  <a:srgbClr val="000000"/>
                </a:solidFill>
                <a:latin typeface="ABeeZee" panose="020B0604020202020204" charset="0"/>
              </a:rPr>
              <a:t>→</a:t>
            </a:r>
            <a:r>
              <a:rPr kumimoji="0" lang="en-GB" sz="1100" b="0" i="0" u="none" strike="noStrike" kern="1200" cap="none" spc="0" normalizeH="0" baseline="0" noProof="0" dirty="0">
                <a:ln>
                  <a:noFill/>
                </a:ln>
                <a:solidFill>
                  <a:srgbClr val="000000"/>
                </a:solidFill>
                <a:effectLst/>
                <a:uLnTx/>
                <a:uFillTx/>
                <a:latin typeface="ABeeZee" panose="020B0604020202020204" charset="0"/>
              </a:rPr>
              <a:t> carry oxygen</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0000"/>
                </a:solidFill>
                <a:effectLst/>
                <a:uLnTx/>
                <a:uFillTx/>
                <a:latin typeface="ABeeZee" panose="020B0604020202020204" charset="0"/>
              </a:rPr>
              <a:t>no nucleus </a:t>
            </a:r>
            <a:r>
              <a:rPr lang="en-GB" sz="1100" dirty="0">
                <a:solidFill>
                  <a:srgbClr val="000000"/>
                </a:solidFill>
                <a:latin typeface="ABeeZee" panose="020B0604020202020204" charset="0"/>
              </a:rPr>
              <a:t>→</a:t>
            </a:r>
            <a:r>
              <a:rPr kumimoji="0" lang="en-GB" sz="1100" b="0" i="0" u="none" strike="noStrike" kern="1200" cap="none" spc="0" normalizeH="0" baseline="0" noProof="0" dirty="0">
                <a:ln>
                  <a:noFill/>
                </a:ln>
                <a:solidFill>
                  <a:srgbClr val="000000"/>
                </a:solidFill>
                <a:effectLst/>
                <a:uLnTx/>
                <a:uFillTx/>
                <a:latin typeface="ABeeZee" panose="020B0604020202020204" charset="0"/>
              </a:rPr>
              <a:t> space for more haemoglobin </a:t>
            </a:r>
            <a:r>
              <a:rPr lang="en-GB" sz="1100" dirty="0">
                <a:solidFill>
                  <a:srgbClr val="000000"/>
                </a:solidFill>
                <a:latin typeface="ABeeZee" panose="020B0604020202020204" charset="0"/>
              </a:rPr>
              <a:t>→</a:t>
            </a:r>
            <a:r>
              <a:rPr kumimoji="0" lang="en-GB" sz="1100" b="0" i="0" u="none" strike="noStrike" kern="1200" cap="none" spc="0" normalizeH="0" baseline="0" noProof="0" dirty="0">
                <a:ln>
                  <a:noFill/>
                </a:ln>
                <a:solidFill>
                  <a:srgbClr val="000000"/>
                </a:solidFill>
                <a:effectLst/>
                <a:uLnTx/>
                <a:uFillTx/>
                <a:latin typeface="ABeeZee" panose="020B0604020202020204" charset="0"/>
              </a:rPr>
              <a:t> more oxygen</a:t>
            </a:r>
          </a:p>
        </p:txBody>
      </p:sp>
      <p:sp>
        <p:nvSpPr>
          <p:cNvPr id="182" name="TextBox 181">
            <a:extLst>
              <a:ext uri="{FF2B5EF4-FFF2-40B4-BE49-F238E27FC236}">
                <a16:creationId xmlns:a16="http://schemas.microsoft.com/office/drawing/2014/main" id="{7E18DDDE-169A-29A5-000F-9E801AEAE47C}"/>
              </a:ext>
            </a:extLst>
          </p:cNvPr>
          <p:cNvSpPr txBox="1"/>
          <p:nvPr/>
        </p:nvSpPr>
        <p:spPr>
          <a:xfrm>
            <a:off x="6569181" y="123786"/>
            <a:ext cx="3241520" cy="307777"/>
          </a:xfrm>
          <a:prstGeom prst="rect">
            <a:avLst/>
          </a:prstGeom>
          <a:solidFill>
            <a:srgbClr val="3B3838"/>
          </a:solidFill>
          <a:ln w="12700" cap="flat" cmpd="sng" algn="ctr">
            <a:solidFill>
              <a:schemeClr val="bg1"/>
            </a:solidFill>
            <a:prstDash val="solid"/>
            <a:miter lim="800000"/>
          </a:ln>
          <a:effectLst/>
        </p:spPr>
        <p:txBody>
          <a:bodyPr wrap="square" rtlCol="0">
            <a:spAutoFit/>
          </a:bodyPr>
          <a:lstStyle/>
          <a:p>
            <a:pPr marL="0" marR="0" lvl="0" indent="0" algn="ctr" defTabSz="74295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prstClr val="white"/>
                </a:solidFill>
                <a:effectLst/>
                <a:uLnTx/>
                <a:uFillTx/>
                <a:latin typeface="ABeeZee" panose="020B0604020202020204" charset="0"/>
                <a:ea typeface="+mn-ea"/>
                <a:cs typeface="+mn-cs"/>
              </a:rPr>
              <a:t>Skeletal system</a:t>
            </a:r>
          </a:p>
        </p:txBody>
      </p:sp>
      <p:sp>
        <p:nvSpPr>
          <p:cNvPr id="184" name="TextBox 183">
            <a:extLst>
              <a:ext uri="{FF2B5EF4-FFF2-40B4-BE49-F238E27FC236}">
                <a16:creationId xmlns:a16="http://schemas.microsoft.com/office/drawing/2014/main" id="{B75C3169-7EE5-2777-6BB2-C3267FA286AF}"/>
              </a:ext>
            </a:extLst>
          </p:cNvPr>
          <p:cNvSpPr txBox="1"/>
          <p:nvPr/>
        </p:nvSpPr>
        <p:spPr>
          <a:xfrm>
            <a:off x="6527835" y="458956"/>
            <a:ext cx="1485893" cy="2970044"/>
          </a:xfrm>
          <a:prstGeom prst="rect">
            <a:avLst/>
          </a:prstGeom>
          <a:noFill/>
        </p:spPr>
        <p:txBody>
          <a:bodyPr wrap="square">
            <a:spAutoFit/>
          </a:bodyPr>
          <a:lstStyle/>
          <a:p>
            <a:r>
              <a:rPr lang="en-GB" sz="1100" dirty="0">
                <a:solidFill>
                  <a:schemeClr val="bg1"/>
                </a:solidFill>
                <a:latin typeface="ABeeZee" panose="020B0604020202020204" charset="0"/>
              </a:rPr>
              <a:t>Four functions of the skeletal system are </a:t>
            </a:r>
            <a:r>
              <a:rPr lang="en-GB" sz="1100" b="1" dirty="0">
                <a:solidFill>
                  <a:schemeClr val="bg1"/>
                </a:solidFill>
                <a:latin typeface="ABeeZee" panose="020B0604020202020204" charset="0"/>
              </a:rPr>
              <a:t>support</a:t>
            </a:r>
            <a:r>
              <a:rPr lang="en-GB" sz="1100" dirty="0">
                <a:solidFill>
                  <a:schemeClr val="bg1"/>
                </a:solidFill>
                <a:latin typeface="ABeeZee" panose="020B0604020202020204" charset="0"/>
              </a:rPr>
              <a:t>, </a:t>
            </a:r>
            <a:r>
              <a:rPr lang="en-GB" sz="1100" b="1" dirty="0">
                <a:solidFill>
                  <a:schemeClr val="bg1"/>
                </a:solidFill>
                <a:latin typeface="ABeeZee" panose="020B0604020202020204" charset="0"/>
              </a:rPr>
              <a:t>movement</a:t>
            </a:r>
            <a:r>
              <a:rPr lang="en-GB" sz="1100" dirty="0">
                <a:solidFill>
                  <a:schemeClr val="bg1"/>
                </a:solidFill>
                <a:latin typeface="ABeeZee" panose="020B0604020202020204" charset="0"/>
              </a:rPr>
              <a:t>, </a:t>
            </a:r>
            <a:br>
              <a:rPr lang="en-GB" sz="1100" dirty="0">
                <a:solidFill>
                  <a:schemeClr val="bg1"/>
                </a:solidFill>
                <a:latin typeface="ABeeZee" panose="020B0604020202020204" charset="0"/>
              </a:rPr>
            </a:br>
            <a:r>
              <a:rPr lang="en-GB" sz="1100" b="1" dirty="0">
                <a:solidFill>
                  <a:schemeClr val="bg1"/>
                </a:solidFill>
                <a:latin typeface="ABeeZee" panose="020B0604020202020204" charset="0"/>
              </a:rPr>
              <a:t>making new </a:t>
            </a:r>
            <a:br>
              <a:rPr lang="en-GB" sz="1100" b="1" dirty="0">
                <a:solidFill>
                  <a:schemeClr val="bg1"/>
                </a:solidFill>
                <a:latin typeface="ABeeZee" panose="020B0604020202020204" charset="0"/>
              </a:rPr>
            </a:br>
            <a:r>
              <a:rPr lang="en-GB" sz="1100" b="1" dirty="0">
                <a:solidFill>
                  <a:schemeClr val="bg1"/>
                </a:solidFill>
                <a:latin typeface="ABeeZee" panose="020B0604020202020204" charset="0"/>
              </a:rPr>
              <a:t>blood cells </a:t>
            </a:r>
            <a:r>
              <a:rPr lang="en-GB" sz="1100" dirty="0">
                <a:solidFill>
                  <a:schemeClr val="bg1"/>
                </a:solidFill>
                <a:latin typeface="ABeeZee" panose="020B0604020202020204" charset="0"/>
              </a:rPr>
              <a:t>and </a:t>
            </a:r>
            <a:r>
              <a:rPr lang="en-GB" sz="1100" b="1" dirty="0">
                <a:solidFill>
                  <a:schemeClr val="bg1"/>
                </a:solidFill>
                <a:latin typeface="ABeeZee" panose="020B0604020202020204" charset="0"/>
              </a:rPr>
              <a:t>protection</a:t>
            </a:r>
            <a:r>
              <a:rPr lang="en-GB" sz="1100" dirty="0">
                <a:solidFill>
                  <a:schemeClr val="bg1"/>
                </a:solidFill>
                <a:latin typeface="ABeeZee" panose="020B0604020202020204" charset="0"/>
              </a:rPr>
              <a:t> of organs (e.g. the cranium protects the brain and </a:t>
            </a:r>
            <a:br>
              <a:rPr lang="en-GB" sz="1100" dirty="0">
                <a:solidFill>
                  <a:schemeClr val="bg1"/>
                </a:solidFill>
                <a:latin typeface="ABeeZee" panose="020B0604020202020204" charset="0"/>
              </a:rPr>
            </a:br>
            <a:r>
              <a:rPr lang="en-GB" sz="1100" dirty="0">
                <a:solidFill>
                  <a:schemeClr val="bg1"/>
                </a:solidFill>
                <a:latin typeface="ABeeZee" panose="020B0604020202020204" charset="0"/>
              </a:rPr>
              <a:t>the ribcage protects the heart and lungs). </a:t>
            </a:r>
            <a:br>
              <a:rPr lang="en-GB" sz="1100" dirty="0">
                <a:solidFill>
                  <a:schemeClr val="bg1"/>
                </a:solidFill>
                <a:latin typeface="ABeeZee" panose="020B0604020202020204" charset="0"/>
              </a:rPr>
            </a:br>
            <a:r>
              <a:rPr lang="en-GB" sz="1100" b="1" dirty="0">
                <a:solidFill>
                  <a:schemeClr val="bg1"/>
                </a:solidFill>
                <a:latin typeface="ABeeZee" panose="020B0604020202020204" charset="0"/>
              </a:rPr>
              <a:t>Bones</a:t>
            </a:r>
            <a:r>
              <a:rPr lang="en-GB" sz="1100" dirty="0">
                <a:solidFill>
                  <a:schemeClr val="bg1"/>
                </a:solidFill>
                <a:latin typeface="ABeeZee" panose="020B0604020202020204" charset="0"/>
              </a:rPr>
              <a:t> are living tissues that grow and change.</a:t>
            </a:r>
          </a:p>
          <a:p>
            <a:endParaRPr lang="en-GB" sz="1100" dirty="0">
              <a:solidFill>
                <a:schemeClr val="bg1"/>
              </a:solidFill>
              <a:latin typeface="ABeeZee" panose="020B0604020202020204" charset="0"/>
            </a:endParaRPr>
          </a:p>
        </p:txBody>
      </p:sp>
      <p:cxnSp>
        <p:nvCxnSpPr>
          <p:cNvPr id="185" name="Straight Connector 184">
            <a:extLst>
              <a:ext uri="{FF2B5EF4-FFF2-40B4-BE49-F238E27FC236}">
                <a16:creationId xmlns:a16="http://schemas.microsoft.com/office/drawing/2014/main" id="{5D0DD394-5506-3BC7-2968-D0213A75530E}"/>
              </a:ext>
            </a:extLst>
          </p:cNvPr>
          <p:cNvCxnSpPr>
            <a:cxnSpLocks/>
          </p:cNvCxnSpPr>
          <p:nvPr/>
        </p:nvCxnSpPr>
        <p:spPr>
          <a:xfrm>
            <a:off x="6261778" y="688770"/>
            <a:ext cx="274763"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92" name="TextBox 191">
            <a:extLst>
              <a:ext uri="{FF2B5EF4-FFF2-40B4-BE49-F238E27FC236}">
                <a16:creationId xmlns:a16="http://schemas.microsoft.com/office/drawing/2014/main" id="{BC944CFE-948B-0C42-4EA1-3894BC177F90}"/>
              </a:ext>
            </a:extLst>
          </p:cNvPr>
          <p:cNvSpPr txBox="1"/>
          <p:nvPr/>
        </p:nvSpPr>
        <p:spPr>
          <a:xfrm>
            <a:off x="957104" y="2161255"/>
            <a:ext cx="1711783" cy="769441"/>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000000"/>
                </a:solidFill>
                <a:effectLst/>
                <a:uLnTx/>
                <a:uFillTx/>
                <a:latin typeface="ABeeZee" panose="020B0604020202020204" charset="0"/>
              </a:rPr>
              <a:t>Red blood cells</a:t>
            </a:r>
            <a:r>
              <a:rPr lang="en-GB" sz="1100" b="1" dirty="0">
                <a:solidFill>
                  <a:srgbClr val="000000"/>
                </a:solidFill>
                <a:latin typeface="ABeeZee" panose="020B0604020202020204" charset="0"/>
              </a:rPr>
              <a:t> c</a:t>
            </a:r>
            <a:r>
              <a:rPr lang="en-GB" sz="1100" dirty="0">
                <a:solidFill>
                  <a:schemeClr val="bg1"/>
                </a:solidFill>
                <a:latin typeface="ABeeZee" panose="020B0604020202020204" charset="0"/>
              </a:rPr>
              <a:t>arry oxygen to all the cells of the body. </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GB" sz="1100" b="1" i="0" u="none" strike="noStrike" kern="1200" cap="none" spc="0" normalizeH="0" baseline="0" noProof="0" dirty="0">
              <a:ln>
                <a:noFill/>
              </a:ln>
              <a:solidFill>
                <a:srgbClr val="000000"/>
              </a:solidFill>
              <a:effectLst/>
              <a:uLnTx/>
              <a:uFillTx/>
              <a:latin typeface="ABeeZee" panose="020B0604020202020204" charset="0"/>
            </a:endParaRPr>
          </a:p>
        </p:txBody>
      </p:sp>
      <p:sp>
        <p:nvSpPr>
          <p:cNvPr id="193" name="TextBox 192">
            <a:extLst>
              <a:ext uri="{FF2B5EF4-FFF2-40B4-BE49-F238E27FC236}">
                <a16:creationId xmlns:a16="http://schemas.microsoft.com/office/drawing/2014/main" id="{9523ED37-CDA4-C48A-BC36-FF121DF56576}"/>
              </a:ext>
            </a:extLst>
          </p:cNvPr>
          <p:cNvSpPr txBox="1"/>
          <p:nvPr/>
        </p:nvSpPr>
        <p:spPr>
          <a:xfrm>
            <a:off x="1343452" y="1459056"/>
            <a:ext cx="1426557" cy="769441"/>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000000"/>
                </a:solidFill>
                <a:effectLst/>
                <a:uLnTx/>
                <a:uFillTx/>
                <a:latin typeface="ABeeZee" panose="020B0604020202020204" charset="0"/>
              </a:rPr>
              <a:t>Platelets </a:t>
            </a:r>
            <a:r>
              <a:rPr kumimoji="0" lang="en-GB" sz="1100" i="0" u="none" strike="noStrike" kern="1200" cap="none" spc="0" normalizeH="0" baseline="0" noProof="0" dirty="0">
                <a:ln>
                  <a:noFill/>
                </a:ln>
                <a:solidFill>
                  <a:srgbClr val="000000"/>
                </a:solidFill>
                <a:effectLst/>
                <a:uLnTx/>
                <a:uFillTx/>
                <a:latin typeface="ABeeZee" panose="020B0604020202020204" charset="0"/>
              </a:rPr>
              <a:t>h</a:t>
            </a:r>
            <a:r>
              <a:rPr lang="en-GB" sz="1100" dirty="0" err="1">
                <a:solidFill>
                  <a:schemeClr val="bg1"/>
                </a:solidFill>
                <a:latin typeface="ABeeZee" panose="020B0604020202020204" charset="0"/>
              </a:rPr>
              <a:t>elp</a:t>
            </a:r>
            <a:r>
              <a:rPr lang="en-GB" sz="1100" dirty="0">
                <a:solidFill>
                  <a:schemeClr val="bg1"/>
                </a:solidFill>
                <a:latin typeface="ABeeZee" panose="020B0604020202020204" charset="0"/>
              </a:rPr>
              <a:t> with blood clotting for wound healing.</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GB" sz="1100" b="1" i="0" u="none" strike="noStrike" kern="1200" cap="none" spc="0" normalizeH="0" baseline="0" noProof="0" dirty="0">
              <a:ln>
                <a:noFill/>
              </a:ln>
              <a:solidFill>
                <a:srgbClr val="000000"/>
              </a:solidFill>
              <a:effectLst/>
              <a:uLnTx/>
              <a:uFillTx/>
              <a:latin typeface="ABeeZee" panose="020B0604020202020204" charset="0"/>
            </a:endParaRPr>
          </a:p>
        </p:txBody>
      </p:sp>
      <p:sp>
        <p:nvSpPr>
          <p:cNvPr id="194" name="TextBox 193">
            <a:extLst>
              <a:ext uri="{FF2B5EF4-FFF2-40B4-BE49-F238E27FC236}">
                <a16:creationId xmlns:a16="http://schemas.microsoft.com/office/drawing/2014/main" id="{0D28E58C-BADE-D80B-AA97-72D7E9AF065A}"/>
              </a:ext>
            </a:extLst>
          </p:cNvPr>
          <p:cNvSpPr txBox="1"/>
          <p:nvPr/>
        </p:nvSpPr>
        <p:spPr>
          <a:xfrm>
            <a:off x="3343407" y="2181179"/>
            <a:ext cx="1336961" cy="600164"/>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000000"/>
                </a:solidFill>
                <a:effectLst/>
                <a:uLnTx/>
                <a:uFillTx/>
                <a:latin typeface="ABeeZee" panose="020B0604020202020204" charset="0"/>
              </a:rPr>
              <a:t>White blood cells </a:t>
            </a:r>
            <a:r>
              <a:rPr kumimoji="0" lang="en-GB" sz="1100" i="0" u="none" strike="noStrike" kern="1200" cap="none" spc="0" normalizeH="0" baseline="0" noProof="0" dirty="0">
                <a:ln>
                  <a:noFill/>
                </a:ln>
                <a:solidFill>
                  <a:srgbClr val="000000"/>
                </a:solidFill>
                <a:effectLst/>
                <a:uLnTx/>
                <a:uFillTx/>
                <a:latin typeface="ABeeZee" panose="020B0604020202020204" charset="0"/>
              </a:rPr>
              <a:t>h</a:t>
            </a:r>
            <a:r>
              <a:rPr lang="en-GB" sz="1100" dirty="0" err="1">
                <a:solidFill>
                  <a:schemeClr val="bg1"/>
                </a:solidFill>
                <a:latin typeface="ABeeZee" panose="020B0604020202020204" charset="0"/>
              </a:rPr>
              <a:t>elp</a:t>
            </a:r>
            <a:r>
              <a:rPr lang="en-GB" sz="1100" dirty="0">
                <a:solidFill>
                  <a:schemeClr val="bg1"/>
                </a:solidFill>
                <a:latin typeface="ABeeZee" panose="020B0604020202020204" charset="0"/>
              </a:rPr>
              <a:t> defend against disease.</a:t>
            </a:r>
          </a:p>
        </p:txBody>
      </p:sp>
      <p:sp>
        <p:nvSpPr>
          <p:cNvPr id="195" name="TextBox 194">
            <a:extLst>
              <a:ext uri="{FF2B5EF4-FFF2-40B4-BE49-F238E27FC236}">
                <a16:creationId xmlns:a16="http://schemas.microsoft.com/office/drawing/2014/main" id="{53798496-8097-3A72-978C-D3CCC14E00A5}"/>
              </a:ext>
            </a:extLst>
          </p:cNvPr>
          <p:cNvSpPr txBox="1"/>
          <p:nvPr/>
        </p:nvSpPr>
        <p:spPr>
          <a:xfrm>
            <a:off x="3802152" y="1444050"/>
            <a:ext cx="2882818" cy="600164"/>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000000"/>
                </a:solidFill>
                <a:effectLst/>
                <a:uLnTx/>
                <a:uFillTx/>
                <a:latin typeface="ABeeZee" panose="020B0604020202020204" charset="0"/>
              </a:rPr>
              <a:t>Plasma </a:t>
            </a:r>
            <a:r>
              <a:rPr kumimoji="0" lang="en-GB" sz="1100" i="0" u="none" strike="noStrike" kern="1200" cap="none" spc="0" normalizeH="0" baseline="0" noProof="0" dirty="0">
                <a:ln>
                  <a:noFill/>
                </a:ln>
                <a:solidFill>
                  <a:srgbClr val="000000"/>
                </a:solidFill>
                <a:effectLst/>
                <a:uLnTx/>
                <a:uFillTx/>
                <a:latin typeface="ABeeZee" panose="020B0604020202020204" charset="0"/>
              </a:rPr>
              <a:t>c</a:t>
            </a:r>
            <a:r>
              <a:rPr lang="en-GB" sz="1100" dirty="0" err="1">
                <a:solidFill>
                  <a:schemeClr val="bg1"/>
                </a:solidFill>
                <a:latin typeface="ABeeZee" panose="020B0604020202020204" charset="0"/>
              </a:rPr>
              <a:t>arries</a:t>
            </a:r>
            <a:r>
              <a:rPr lang="en-GB" sz="1100" dirty="0">
                <a:solidFill>
                  <a:schemeClr val="bg1"/>
                </a:solidFill>
                <a:latin typeface="ABeeZee" panose="020B0604020202020204" charset="0"/>
              </a:rPr>
              <a:t> the other blood parts, nutrients, waste and carbon dioxide. </a:t>
            </a:r>
            <a:br>
              <a:rPr lang="en-GB" sz="1100" dirty="0">
                <a:solidFill>
                  <a:schemeClr val="bg1"/>
                </a:solidFill>
                <a:latin typeface="ABeeZee" panose="020B0604020202020204" charset="0"/>
              </a:rPr>
            </a:br>
            <a:r>
              <a:rPr lang="en-GB" sz="1100" dirty="0">
                <a:solidFill>
                  <a:schemeClr val="bg1"/>
                </a:solidFill>
                <a:latin typeface="ABeeZee" panose="020B0604020202020204" charset="0"/>
              </a:rPr>
              <a:t>It is yellow coloured and mostly water.</a:t>
            </a:r>
          </a:p>
        </p:txBody>
      </p:sp>
      <p:cxnSp>
        <p:nvCxnSpPr>
          <p:cNvPr id="196" name="Straight Connector 195">
            <a:extLst>
              <a:ext uri="{FF2B5EF4-FFF2-40B4-BE49-F238E27FC236}">
                <a16:creationId xmlns:a16="http://schemas.microsoft.com/office/drawing/2014/main" id="{B093A679-F797-E212-5F02-D21C98EA7990}"/>
              </a:ext>
            </a:extLst>
          </p:cNvPr>
          <p:cNvCxnSpPr>
            <a:cxnSpLocks/>
          </p:cNvCxnSpPr>
          <p:nvPr/>
        </p:nvCxnSpPr>
        <p:spPr>
          <a:xfrm>
            <a:off x="6537737" y="688770"/>
            <a:ext cx="0" cy="2871139"/>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a:extLst>
              <a:ext uri="{FF2B5EF4-FFF2-40B4-BE49-F238E27FC236}">
                <a16:creationId xmlns:a16="http://schemas.microsoft.com/office/drawing/2014/main" id="{6B5CC2A2-7C99-17A8-B2CE-3C95F41E3E9C}"/>
              </a:ext>
            </a:extLst>
          </p:cNvPr>
          <p:cNvCxnSpPr>
            <a:cxnSpLocks/>
          </p:cNvCxnSpPr>
          <p:nvPr/>
        </p:nvCxnSpPr>
        <p:spPr>
          <a:xfrm flipV="1">
            <a:off x="4632527" y="2030023"/>
            <a:ext cx="1905209" cy="5277"/>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a:extLst>
              <a:ext uri="{FF2B5EF4-FFF2-40B4-BE49-F238E27FC236}">
                <a16:creationId xmlns:a16="http://schemas.microsoft.com/office/drawing/2014/main" id="{8E5A2336-BEFD-5B93-A253-1CEC62319DBF}"/>
              </a:ext>
            </a:extLst>
          </p:cNvPr>
          <p:cNvCxnSpPr>
            <a:cxnSpLocks/>
          </p:cNvCxnSpPr>
          <p:nvPr/>
        </p:nvCxnSpPr>
        <p:spPr>
          <a:xfrm>
            <a:off x="4632527" y="2030024"/>
            <a:ext cx="0" cy="1529885"/>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a:extLst>
              <a:ext uri="{FF2B5EF4-FFF2-40B4-BE49-F238E27FC236}">
                <a16:creationId xmlns:a16="http://schemas.microsoft.com/office/drawing/2014/main" id="{929F2364-1529-93BF-856F-A04B139E15F7}"/>
              </a:ext>
            </a:extLst>
          </p:cNvPr>
          <p:cNvCxnSpPr>
            <a:cxnSpLocks/>
          </p:cNvCxnSpPr>
          <p:nvPr/>
        </p:nvCxnSpPr>
        <p:spPr>
          <a:xfrm>
            <a:off x="55054" y="3559909"/>
            <a:ext cx="6498005"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63" name="Group 262">
            <a:extLst>
              <a:ext uri="{FF2B5EF4-FFF2-40B4-BE49-F238E27FC236}">
                <a16:creationId xmlns:a16="http://schemas.microsoft.com/office/drawing/2014/main" id="{DE91A50E-1AEA-D15A-48C0-173E09DDD860}"/>
              </a:ext>
            </a:extLst>
          </p:cNvPr>
          <p:cNvGrpSpPr/>
          <p:nvPr/>
        </p:nvGrpSpPr>
        <p:grpSpPr>
          <a:xfrm>
            <a:off x="7735872" y="345739"/>
            <a:ext cx="2151656" cy="3196845"/>
            <a:chOff x="7040269" y="1760796"/>
            <a:chExt cx="3179108" cy="4723390"/>
          </a:xfrm>
        </p:grpSpPr>
        <p:pic>
          <p:nvPicPr>
            <p:cNvPr id="183" name="Picture 182">
              <a:extLst>
                <a:ext uri="{FF2B5EF4-FFF2-40B4-BE49-F238E27FC236}">
                  <a16:creationId xmlns:a16="http://schemas.microsoft.com/office/drawing/2014/main" id="{FE3173B2-900E-1CD7-8F6F-B90C809A0651}"/>
                </a:ext>
              </a:extLst>
            </p:cNvPr>
            <p:cNvPicPr>
              <a:picLocks noChangeAspect="1"/>
            </p:cNvPicPr>
            <p:nvPr/>
          </p:nvPicPr>
          <p:blipFill>
            <a:blip r:embed="rId6"/>
            <a:stretch>
              <a:fillRect/>
            </a:stretch>
          </p:blipFill>
          <p:spPr>
            <a:xfrm>
              <a:off x="7040269" y="1915998"/>
              <a:ext cx="1867916" cy="4568188"/>
            </a:xfrm>
            <a:prstGeom prst="rect">
              <a:avLst/>
            </a:prstGeom>
          </p:spPr>
        </p:pic>
        <p:cxnSp>
          <p:nvCxnSpPr>
            <p:cNvPr id="218" name="Straight Arrow Connector 217">
              <a:extLst>
                <a:ext uri="{FF2B5EF4-FFF2-40B4-BE49-F238E27FC236}">
                  <a16:creationId xmlns:a16="http://schemas.microsoft.com/office/drawing/2014/main" id="{C0BFD449-1185-5EF9-1BCC-F8AD4962FBEF}"/>
                </a:ext>
              </a:extLst>
            </p:cNvPr>
            <p:cNvCxnSpPr>
              <a:cxnSpLocks/>
            </p:cNvCxnSpPr>
            <p:nvPr/>
          </p:nvCxnSpPr>
          <p:spPr>
            <a:xfrm flipH="1">
              <a:off x="7984409" y="2030024"/>
              <a:ext cx="1200534" cy="5045"/>
            </a:xfrm>
            <a:prstGeom prst="straightConnector1">
              <a:avLst/>
            </a:prstGeom>
            <a:ln w="12700">
              <a:solidFill>
                <a:schemeClr val="bg1">
                  <a:lumMod val="10000"/>
                </a:schemeClr>
              </a:solidFill>
              <a:headEnd type="none" w="med" len="med"/>
              <a:tailEnd type="triangle" w="sm" len="sm"/>
            </a:ln>
          </p:spPr>
          <p:style>
            <a:lnRef idx="1">
              <a:schemeClr val="accent1"/>
            </a:lnRef>
            <a:fillRef idx="0">
              <a:schemeClr val="accent1"/>
            </a:fillRef>
            <a:effectRef idx="0">
              <a:schemeClr val="accent1"/>
            </a:effectRef>
            <a:fontRef idx="minor">
              <a:schemeClr val="tx1"/>
            </a:fontRef>
          </p:style>
        </p:cxnSp>
        <p:sp>
          <p:nvSpPr>
            <p:cNvPr id="220" name="TextBox 219">
              <a:extLst>
                <a:ext uri="{FF2B5EF4-FFF2-40B4-BE49-F238E27FC236}">
                  <a16:creationId xmlns:a16="http://schemas.microsoft.com/office/drawing/2014/main" id="{4A900122-DCF8-CFDC-3D65-94792BC0D024}"/>
                </a:ext>
              </a:extLst>
            </p:cNvPr>
            <p:cNvSpPr txBox="1"/>
            <p:nvPr/>
          </p:nvSpPr>
          <p:spPr>
            <a:xfrm>
              <a:off x="8947650" y="1760796"/>
              <a:ext cx="1271724" cy="435703"/>
            </a:xfrm>
            <a:prstGeom prst="rect">
              <a:avLst/>
            </a:prstGeom>
            <a:noFill/>
          </p:spPr>
          <p:txBody>
            <a:bodyPr wrap="square" rtlCol="0">
              <a:spAutoFit/>
            </a:bodyPr>
            <a:lstStyle/>
            <a:p>
              <a:pPr algn="r">
                <a:lnSpc>
                  <a:spcPct val="130000"/>
                </a:lnSpc>
              </a:pPr>
              <a:r>
                <a:rPr lang="en-GB" sz="1100" dirty="0">
                  <a:solidFill>
                    <a:schemeClr val="bg1"/>
                  </a:solidFill>
                  <a:latin typeface="ABeeZee" panose="020B0604020202020204" charset="0"/>
                </a:rPr>
                <a:t>cranium</a:t>
              </a:r>
            </a:p>
          </p:txBody>
        </p:sp>
        <p:cxnSp>
          <p:nvCxnSpPr>
            <p:cNvPr id="223" name="Straight Arrow Connector 222">
              <a:extLst>
                <a:ext uri="{FF2B5EF4-FFF2-40B4-BE49-F238E27FC236}">
                  <a16:creationId xmlns:a16="http://schemas.microsoft.com/office/drawing/2014/main" id="{2457B45D-5CB7-64CF-03A8-D4AD40891C68}"/>
                </a:ext>
              </a:extLst>
            </p:cNvPr>
            <p:cNvCxnSpPr>
              <a:cxnSpLocks/>
            </p:cNvCxnSpPr>
            <p:nvPr/>
          </p:nvCxnSpPr>
          <p:spPr>
            <a:xfrm flipH="1">
              <a:off x="8185387" y="2377552"/>
              <a:ext cx="1074619" cy="519948"/>
            </a:xfrm>
            <a:prstGeom prst="straightConnector1">
              <a:avLst/>
            </a:prstGeom>
            <a:ln w="12700">
              <a:solidFill>
                <a:schemeClr val="bg1">
                  <a:lumMod val="10000"/>
                </a:schemeClr>
              </a:solidFill>
              <a:headEnd type="none" w="med" len="med"/>
              <a:tailEnd type="triangle" w="sm" len="sm"/>
            </a:ln>
          </p:spPr>
          <p:style>
            <a:lnRef idx="1">
              <a:schemeClr val="accent1"/>
            </a:lnRef>
            <a:fillRef idx="0">
              <a:schemeClr val="accent1"/>
            </a:fillRef>
            <a:effectRef idx="0">
              <a:schemeClr val="accent1"/>
            </a:effectRef>
            <a:fontRef idx="minor">
              <a:schemeClr val="tx1"/>
            </a:fontRef>
          </p:style>
        </p:cxnSp>
        <p:sp>
          <p:nvSpPr>
            <p:cNvPr id="224" name="TextBox 223">
              <a:extLst>
                <a:ext uri="{FF2B5EF4-FFF2-40B4-BE49-F238E27FC236}">
                  <a16:creationId xmlns:a16="http://schemas.microsoft.com/office/drawing/2014/main" id="{B8D6069A-CD28-F6A2-4083-A4344DDA6B46}"/>
                </a:ext>
              </a:extLst>
            </p:cNvPr>
            <p:cNvSpPr txBox="1"/>
            <p:nvPr/>
          </p:nvSpPr>
          <p:spPr>
            <a:xfrm>
              <a:off x="8935718" y="2138516"/>
              <a:ext cx="1271724" cy="435703"/>
            </a:xfrm>
            <a:prstGeom prst="rect">
              <a:avLst/>
            </a:prstGeom>
            <a:noFill/>
          </p:spPr>
          <p:txBody>
            <a:bodyPr wrap="square" rtlCol="0">
              <a:spAutoFit/>
            </a:bodyPr>
            <a:lstStyle/>
            <a:p>
              <a:pPr algn="r">
                <a:lnSpc>
                  <a:spcPct val="130000"/>
                </a:lnSpc>
              </a:pPr>
              <a:r>
                <a:rPr lang="en-GB" sz="1100" dirty="0">
                  <a:solidFill>
                    <a:schemeClr val="bg1"/>
                  </a:solidFill>
                  <a:latin typeface="ABeeZee" panose="020B0604020202020204" charset="0"/>
                </a:rPr>
                <a:t>ribcage</a:t>
              </a:r>
            </a:p>
          </p:txBody>
        </p:sp>
        <p:cxnSp>
          <p:nvCxnSpPr>
            <p:cNvPr id="225" name="Straight Arrow Connector 224">
              <a:extLst>
                <a:ext uri="{FF2B5EF4-FFF2-40B4-BE49-F238E27FC236}">
                  <a16:creationId xmlns:a16="http://schemas.microsoft.com/office/drawing/2014/main" id="{BEB2985B-4C14-210B-44E9-C5B02DE93BCA}"/>
                </a:ext>
              </a:extLst>
            </p:cNvPr>
            <p:cNvCxnSpPr>
              <a:cxnSpLocks/>
            </p:cNvCxnSpPr>
            <p:nvPr/>
          </p:nvCxnSpPr>
          <p:spPr>
            <a:xfrm flipH="1">
              <a:off x="8492790" y="2991656"/>
              <a:ext cx="692153" cy="0"/>
            </a:xfrm>
            <a:prstGeom prst="straightConnector1">
              <a:avLst/>
            </a:prstGeom>
            <a:ln w="12700">
              <a:solidFill>
                <a:schemeClr val="bg1">
                  <a:lumMod val="10000"/>
                </a:schemeClr>
              </a:solidFill>
              <a:headEnd type="none" w="med" len="med"/>
              <a:tailEnd type="triangle" w="sm" len="sm"/>
            </a:ln>
          </p:spPr>
          <p:style>
            <a:lnRef idx="1">
              <a:schemeClr val="accent1"/>
            </a:lnRef>
            <a:fillRef idx="0">
              <a:schemeClr val="accent1"/>
            </a:fillRef>
            <a:effectRef idx="0">
              <a:schemeClr val="accent1"/>
            </a:effectRef>
            <a:fontRef idx="minor">
              <a:schemeClr val="tx1"/>
            </a:fontRef>
          </p:style>
        </p:cxnSp>
        <p:sp>
          <p:nvSpPr>
            <p:cNvPr id="226" name="TextBox 225">
              <a:extLst>
                <a:ext uri="{FF2B5EF4-FFF2-40B4-BE49-F238E27FC236}">
                  <a16:creationId xmlns:a16="http://schemas.microsoft.com/office/drawing/2014/main" id="{26C01A55-278A-233B-F4D6-93BD8E1FE6C3}"/>
                </a:ext>
              </a:extLst>
            </p:cNvPr>
            <p:cNvSpPr txBox="1"/>
            <p:nvPr/>
          </p:nvSpPr>
          <p:spPr>
            <a:xfrm>
              <a:off x="8947652" y="2726731"/>
              <a:ext cx="1271724" cy="435703"/>
            </a:xfrm>
            <a:prstGeom prst="rect">
              <a:avLst/>
            </a:prstGeom>
            <a:noFill/>
          </p:spPr>
          <p:txBody>
            <a:bodyPr wrap="square" rtlCol="0">
              <a:spAutoFit/>
            </a:bodyPr>
            <a:lstStyle/>
            <a:p>
              <a:pPr algn="r">
                <a:lnSpc>
                  <a:spcPct val="130000"/>
                </a:lnSpc>
              </a:pPr>
              <a:r>
                <a:rPr lang="en-GB" sz="1100" dirty="0">
                  <a:solidFill>
                    <a:schemeClr val="bg1"/>
                  </a:solidFill>
                  <a:latin typeface="ABeeZee" panose="020B0604020202020204" charset="0"/>
                </a:rPr>
                <a:t>humerus</a:t>
              </a:r>
            </a:p>
          </p:txBody>
        </p:sp>
        <p:cxnSp>
          <p:nvCxnSpPr>
            <p:cNvPr id="228" name="Straight Arrow Connector 227">
              <a:extLst>
                <a:ext uri="{FF2B5EF4-FFF2-40B4-BE49-F238E27FC236}">
                  <a16:creationId xmlns:a16="http://schemas.microsoft.com/office/drawing/2014/main" id="{A22DF86E-B840-60BD-5508-2A12D59136C8}"/>
                </a:ext>
              </a:extLst>
            </p:cNvPr>
            <p:cNvCxnSpPr>
              <a:cxnSpLocks/>
            </p:cNvCxnSpPr>
            <p:nvPr/>
          </p:nvCxnSpPr>
          <p:spPr>
            <a:xfrm flipH="1">
              <a:off x="8551632" y="3778180"/>
              <a:ext cx="901355" cy="31636"/>
            </a:xfrm>
            <a:prstGeom prst="straightConnector1">
              <a:avLst/>
            </a:prstGeom>
            <a:ln w="12700">
              <a:solidFill>
                <a:schemeClr val="bg1">
                  <a:lumMod val="10000"/>
                </a:schemeClr>
              </a:solidFill>
              <a:headEnd type="none" w="med" len="med"/>
              <a:tailEnd type="triangle" w="sm" len="sm"/>
            </a:ln>
          </p:spPr>
          <p:style>
            <a:lnRef idx="1">
              <a:schemeClr val="accent1"/>
            </a:lnRef>
            <a:fillRef idx="0">
              <a:schemeClr val="accent1"/>
            </a:fillRef>
            <a:effectRef idx="0">
              <a:schemeClr val="accent1"/>
            </a:effectRef>
            <a:fontRef idx="minor">
              <a:schemeClr val="tx1"/>
            </a:fontRef>
          </p:style>
        </p:cxnSp>
        <p:sp>
          <p:nvSpPr>
            <p:cNvPr id="229" name="TextBox 228">
              <a:extLst>
                <a:ext uri="{FF2B5EF4-FFF2-40B4-BE49-F238E27FC236}">
                  <a16:creationId xmlns:a16="http://schemas.microsoft.com/office/drawing/2014/main" id="{72BD5DA1-10DC-7F7D-7B9E-AA1AAB3FB26D}"/>
                </a:ext>
              </a:extLst>
            </p:cNvPr>
            <p:cNvSpPr txBox="1"/>
            <p:nvPr/>
          </p:nvSpPr>
          <p:spPr>
            <a:xfrm>
              <a:off x="8945793" y="3506190"/>
              <a:ext cx="1271724" cy="435703"/>
            </a:xfrm>
            <a:prstGeom prst="rect">
              <a:avLst/>
            </a:prstGeom>
            <a:noFill/>
          </p:spPr>
          <p:txBody>
            <a:bodyPr wrap="square" rtlCol="0">
              <a:spAutoFit/>
            </a:bodyPr>
            <a:lstStyle/>
            <a:p>
              <a:pPr algn="r">
                <a:lnSpc>
                  <a:spcPct val="130000"/>
                </a:lnSpc>
              </a:pPr>
              <a:r>
                <a:rPr lang="en-GB" sz="1100" dirty="0">
                  <a:solidFill>
                    <a:schemeClr val="bg1"/>
                  </a:solidFill>
                  <a:latin typeface="ABeeZee" panose="020B0604020202020204" charset="0"/>
                </a:rPr>
                <a:t>ulna</a:t>
              </a:r>
            </a:p>
          </p:txBody>
        </p:sp>
        <p:cxnSp>
          <p:nvCxnSpPr>
            <p:cNvPr id="230" name="Straight Arrow Connector 229">
              <a:extLst>
                <a:ext uri="{FF2B5EF4-FFF2-40B4-BE49-F238E27FC236}">
                  <a16:creationId xmlns:a16="http://schemas.microsoft.com/office/drawing/2014/main" id="{E893B68F-AE43-CF53-1053-CEE1EC8BEDA0}"/>
                </a:ext>
              </a:extLst>
            </p:cNvPr>
            <p:cNvCxnSpPr>
              <a:cxnSpLocks/>
            </p:cNvCxnSpPr>
            <p:nvPr/>
          </p:nvCxnSpPr>
          <p:spPr>
            <a:xfrm flipH="1" flipV="1">
              <a:off x="8656702" y="3880251"/>
              <a:ext cx="680729" cy="158413"/>
            </a:xfrm>
            <a:prstGeom prst="straightConnector1">
              <a:avLst/>
            </a:prstGeom>
            <a:ln w="12700">
              <a:solidFill>
                <a:schemeClr val="bg1">
                  <a:lumMod val="10000"/>
                </a:schemeClr>
              </a:solidFill>
              <a:headEnd type="none" w="med" len="med"/>
              <a:tailEnd type="triangle" w="sm" len="sm"/>
            </a:ln>
          </p:spPr>
          <p:style>
            <a:lnRef idx="1">
              <a:schemeClr val="accent1"/>
            </a:lnRef>
            <a:fillRef idx="0">
              <a:schemeClr val="accent1"/>
            </a:fillRef>
            <a:effectRef idx="0">
              <a:schemeClr val="accent1"/>
            </a:effectRef>
            <a:fontRef idx="minor">
              <a:schemeClr val="tx1"/>
            </a:fontRef>
          </p:style>
        </p:cxnSp>
        <p:sp>
          <p:nvSpPr>
            <p:cNvPr id="231" name="TextBox 230">
              <a:extLst>
                <a:ext uri="{FF2B5EF4-FFF2-40B4-BE49-F238E27FC236}">
                  <a16:creationId xmlns:a16="http://schemas.microsoft.com/office/drawing/2014/main" id="{C972937E-2CA9-6D81-E268-36D99FD3E3D6}"/>
                </a:ext>
              </a:extLst>
            </p:cNvPr>
            <p:cNvSpPr txBox="1"/>
            <p:nvPr/>
          </p:nvSpPr>
          <p:spPr>
            <a:xfrm>
              <a:off x="9258874" y="3204508"/>
              <a:ext cx="926285" cy="435703"/>
            </a:xfrm>
            <a:prstGeom prst="rect">
              <a:avLst/>
            </a:prstGeom>
            <a:noFill/>
          </p:spPr>
          <p:txBody>
            <a:bodyPr wrap="square" rtlCol="0">
              <a:spAutoFit/>
            </a:bodyPr>
            <a:lstStyle/>
            <a:p>
              <a:pPr algn="r">
                <a:lnSpc>
                  <a:spcPct val="130000"/>
                </a:lnSpc>
              </a:pPr>
              <a:r>
                <a:rPr lang="en-GB" sz="1100" dirty="0">
                  <a:solidFill>
                    <a:schemeClr val="bg1"/>
                  </a:solidFill>
                  <a:latin typeface="ABeeZee" panose="020B0604020202020204" charset="0"/>
                </a:rPr>
                <a:t>pelvis</a:t>
              </a:r>
            </a:p>
          </p:txBody>
        </p:sp>
        <p:cxnSp>
          <p:nvCxnSpPr>
            <p:cNvPr id="232" name="Straight Arrow Connector 231">
              <a:extLst>
                <a:ext uri="{FF2B5EF4-FFF2-40B4-BE49-F238E27FC236}">
                  <a16:creationId xmlns:a16="http://schemas.microsoft.com/office/drawing/2014/main" id="{4E0742F0-DAFA-D793-A4E3-F9149FD0DFBE}"/>
                </a:ext>
              </a:extLst>
            </p:cNvPr>
            <p:cNvCxnSpPr>
              <a:cxnSpLocks/>
            </p:cNvCxnSpPr>
            <p:nvPr/>
          </p:nvCxnSpPr>
          <p:spPr>
            <a:xfrm flipH="1">
              <a:off x="8203273" y="3453852"/>
              <a:ext cx="1169327" cy="359862"/>
            </a:xfrm>
            <a:prstGeom prst="straightConnector1">
              <a:avLst/>
            </a:prstGeom>
            <a:ln w="12700">
              <a:solidFill>
                <a:schemeClr val="bg1">
                  <a:lumMod val="10000"/>
                </a:schemeClr>
              </a:solidFill>
              <a:headEnd type="none" w="med" len="med"/>
              <a:tailEnd type="triangle" w="sm" len="sm"/>
            </a:ln>
          </p:spPr>
          <p:style>
            <a:lnRef idx="1">
              <a:schemeClr val="accent1"/>
            </a:lnRef>
            <a:fillRef idx="0">
              <a:schemeClr val="accent1"/>
            </a:fillRef>
            <a:effectRef idx="0">
              <a:schemeClr val="accent1"/>
            </a:effectRef>
            <a:fontRef idx="minor">
              <a:schemeClr val="tx1"/>
            </a:fontRef>
          </p:style>
        </p:cxnSp>
        <p:sp>
          <p:nvSpPr>
            <p:cNvPr id="233" name="TextBox 232">
              <a:extLst>
                <a:ext uri="{FF2B5EF4-FFF2-40B4-BE49-F238E27FC236}">
                  <a16:creationId xmlns:a16="http://schemas.microsoft.com/office/drawing/2014/main" id="{47F915D8-DDF2-1B8F-B059-4053000E3297}"/>
                </a:ext>
              </a:extLst>
            </p:cNvPr>
            <p:cNvSpPr txBox="1"/>
            <p:nvPr/>
          </p:nvSpPr>
          <p:spPr>
            <a:xfrm>
              <a:off x="8947652" y="3777338"/>
              <a:ext cx="1271724" cy="435703"/>
            </a:xfrm>
            <a:prstGeom prst="rect">
              <a:avLst/>
            </a:prstGeom>
            <a:noFill/>
          </p:spPr>
          <p:txBody>
            <a:bodyPr wrap="square" rtlCol="0">
              <a:spAutoFit/>
            </a:bodyPr>
            <a:lstStyle/>
            <a:p>
              <a:pPr algn="r">
                <a:lnSpc>
                  <a:spcPct val="130000"/>
                </a:lnSpc>
              </a:pPr>
              <a:r>
                <a:rPr lang="en-GB" sz="1100" dirty="0">
                  <a:solidFill>
                    <a:schemeClr val="bg1"/>
                  </a:solidFill>
                  <a:latin typeface="ABeeZee" panose="020B0604020202020204" charset="0"/>
                </a:rPr>
                <a:t>radius</a:t>
              </a:r>
            </a:p>
          </p:txBody>
        </p:sp>
        <p:cxnSp>
          <p:nvCxnSpPr>
            <p:cNvPr id="235" name="Straight Arrow Connector 234">
              <a:extLst>
                <a:ext uri="{FF2B5EF4-FFF2-40B4-BE49-F238E27FC236}">
                  <a16:creationId xmlns:a16="http://schemas.microsoft.com/office/drawing/2014/main" id="{A2395ED6-4FDF-D3AC-95FA-4234504FB2E5}"/>
                </a:ext>
              </a:extLst>
            </p:cNvPr>
            <p:cNvCxnSpPr>
              <a:cxnSpLocks/>
            </p:cNvCxnSpPr>
            <p:nvPr/>
          </p:nvCxnSpPr>
          <p:spPr>
            <a:xfrm flipH="1">
              <a:off x="7974227" y="3255061"/>
              <a:ext cx="1159725" cy="495938"/>
            </a:xfrm>
            <a:prstGeom prst="straightConnector1">
              <a:avLst/>
            </a:prstGeom>
            <a:ln w="12700">
              <a:solidFill>
                <a:schemeClr val="bg1">
                  <a:lumMod val="10000"/>
                </a:schemeClr>
              </a:solidFill>
              <a:headEnd type="none" w="med" len="med"/>
              <a:tailEnd type="triangle" w="sm" len="sm"/>
            </a:ln>
          </p:spPr>
          <p:style>
            <a:lnRef idx="1">
              <a:schemeClr val="accent1"/>
            </a:lnRef>
            <a:fillRef idx="0">
              <a:schemeClr val="accent1"/>
            </a:fillRef>
            <a:effectRef idx="0">
              <a:schemeClr val="accent1"/>
            </a:effectRef>
            <a:fontRef idx="minor">
              <a:schemeClr val="tx1"/>
            </a:fontRef>
          </p:style>
        </p:cxnSp>
        <p:sp>
          <p:nvSpPr>
            <p:cNvPr id="236" name="TextBox 235">
              <a:extLst>
                <a:ext uri="{FF2B5EF4-FFF2-40B4-BE49-F238E27FC236}">
                  <a16:creationId xmlns:a16="http://schemas.microsoft.com/office/drawing/2014/main" id="{FE12FC00-1F5D-A793-7332-69B419C727B8}"/>
                </a:ext>
              </a:extLst>
            </p:cNvPr>
            <p:cNvSpPr txBox="1"/>
            <p:nvPr/>
          </p:nvSpPr>
          <p:spPr>
            <a:xfrm>
              <a:off x="8947653" y="2983717"/>
              <a:ext cx="1271724" cy="435703"/>
            </a:xfrm>
            <a:prstGeom prst="rect">
              <a:avLst/>
            </a:prstGeom>
            <a:noFill/>
          </p:spPr>
          <p:txBody>
            <a:bodyPr wrap="square" rtlCol="0">
              <a:spAutoFit/>
            </a:bodyPr>
            <a:lstStyle/>
            <a:p>
              <a:pPr algn="r">
                <a:lnSpc>
                  <a:spcPct val="130000"/>
                </a:lnSpc>
              </a:pPr>
              <a:r>
                <a:rPr lang="en-GB" sz="1100" dirty="0">
                  <a:solidFill>
                    <a:schemeClr val="bg1"/>
                  </a:solidFill>
                  <a:latin typeface="ABeeZee" panose="020B0604020202020204" charset="0"/>
                </a:rPr>
                <a:t>vertebrae</a:t>
              </a:r>
            </a:p>
          </p:txBody>
        </p:sp>
        <p:cxnSp>
          <p:nvCxnSpPr>
            <p:cNvPr id="237" name="Straight Arrow Connector 236">
              <a:extLst>
                <a:ext uri="{FF2B5EF4-FFF2-40B4-BE49-F238E27FC236}">
                  <a16:creationId xmlns:a16="http://schemas.microsoft.com/office/drawing/2014/main" id="{7F6422FE-EBD5-EC55-0D66-7F6F28F571DF}"/>
                </a:ext>
              </a:extLst>
            </p:cNvPr>
            <p:cNvCxnSpPr>
              <a:cxnSpLocks/>
            </p:cNvCxnSpPr>
            <p:nvPr/>
          </p:nvCxnSpPr>
          <p:spPr>
            <a:xfrm flipH="1">
              <a:off x="8278734" y="4620834"/>
              <a:ext cx="1093866" cy="0"/>
            </a:xfrm>
            <a:prstGeom prst="straightConnector1">
              <a:avLst/>
            </a:prstGeom>
            <a:ln w="12700">
              <a:solidFill>
                <a:schemeClr val="bg1">
                  <a:lumMod val="10000"/>
                </a:schemeClr>
              </a:solidFill>
              <a:headEnd type="none" w="med" len="med"/>
              <a:tailEnd type="triangle" w="sm" len="sm"/>
            </a:ln>
          </p:spPr>
          <p:style>
            <a:lnRef idx="1">
              <a:schemeClr val="accent1"/>
            </a:lnRef>
            <a:fillRef idx="0">
              <a:schemeClr val="accent1"/>
            </a:fillRef>
            <a:effectRef idx="0">
              <a:schemeClr val="accent1"/>
            </a:effectRef>
            <a:fontRef idx="minor">
              <a:schemeClr val="tx1"/>
            </a:fontRef>
          </p:style>
        </p:cxnSp>
        <p:sp>
          <p:nvSpPr>
            <p:cNvPr id="238" name="TextBox 237">
              <a:extLst>
                <a:ext uri="{FF2B5EF4-FFF2-40B4-BE49-F238E27FC236}">
                  <a16:creationId xmlns:a16="http://schemas.microsoft.com/office/drawing/2014/main" id="{A69AA604-A323-D061-A9D7-A96A7A4D3808}"/>
                </a:ext>
              </a:extLst>
            </p:cNvPr>
            <p:cNvSpPr txBox="1"/>
            <p:nvPr/>
          </p:nvSpPr>
          <p:spPr>
            <a:xfrm>
              <a:off x="8947652" y="4359892"/>
              <a:ext cx="1271724" cy="435703"/>
            </a:xfrm>
            <a:prstGeom prst="rect">
              <a:avLst/>
            </a:prstGeom>
            <a:noFill/>
          </p:spPr>
          <p:txBody>
            <a:bodyPr wrap="square" rtlCol="0">
              <a:spAutoFit/>
            </a:bodyPr>
            <a:lstStyle/>
            <a:p>
              <a:pPr algn="r">
                <a:lnSpc>
                  <a:spcPct val="130000"/>
                </a:lnSpc>
              </a:pPr>
              <a:r>
                <a:rPr lang="en-GB" sz="1100" dirty="0">
                  <a:solidFill>
                    <a:schemeClr val="bg1"/>
                  </a:solidFill>
                  <a:latin typeface="ABeeZee" panose="020B0604020202020204" charset="0"/>
                </a:rPr>
                <a:t>femur</a:t>
              </a:r>
            </a:p>
          </p:txBody>
        </p:sp>
        <p:cxnSp>
          <p:nvCxnSpPr>
            <p:cNvPr id="240" name="Straight Arrow Connector 239">
              <a:extLst>
                <a:ext uri="{FF2B5EF4-FFF2-40B4-BE49-F238E27FC236}">
                  <a16:creationId xmlns:a16="http://schemas.microsoft.com/office/drawing/2014/main" id="{ADED06AF-487D-4B4C-C9E5-218FD4FAF569}"/>
                </a:ext>
              </a:extLst>
            </p:cNvPr>
            <p:cNvCxnSpPr>
              <a:cxnSpLocks/>
            </p:cNvCxnSpPr>
            <p:nvPr/>
          </p:nvCxnSpPr>
          <p:spPr>
            <a:xfrm flipH="1">
              <a:off x="8185387" y="5611895"/>
              <a:ext cx="1285185" cy="0"/>
            </a:xfrm>
            <a:prstGeom prst="straightConnector1">
              <a:avLst/>
            </a:prstGeom>
            <a:ln w="12700">
              <a:solidFill>
                <a:schemeClr val="bg1">
                  <a:lumMod val="10000"/>
                </a:schemeClr>
              </a:solidFill>
              <a:headEnd type="none" w="med" len="med"/>
              <a:tailEnd type="triangle" w="sm" len="sm"/>
            </a:ln>
          </p:spPr>
          <p:style>
            <a:lnRef idx="1">
              <a:schemeClr val="accent1"/>
            </a:lnRef>
            <a:fillRef idx="0">
              <a:schemeClr val="accent1"/>
            </a:fillRef>
            <a:effectRef idx="0">
              <a:schemeClr val="accent1"/>
            </a:effectRef>
            <a:fontRef idx="minor">
              <a:schemeClr val="tx1"/>
            </a:fontRef>
          </p:style>
        </p:cxnSp>
        <p:sp>
          <p:nvSpPr>
            <p:cNvPr id="241" name="TextBox 240">
              <a:extLst>
                <a:ext uri="{FF2B5EF4-FFF2-40B4-BE49-F238E27FC236}">
                  <a16:creationId xmlns:a16="http://schemas.microsoft.com/office/drawing/2014/main" id="{3486BB72-85FA-B2FC-64EE-14B78C50A74E}"/>
                </a:ext>
              </a:extLst>
            </p:cNvPr>
            <p:cNvSpPr txBox="1"/>
            <p:nvPr/>
          </p:nvSpPr>
          <p:spPr>
            <a:xfrm>
              <a:off x="8945793" y="5336361"/>
              <a:ext cx="1271724" cy="435703"/>
            </a:xfrm>
            <a:prstGeom prst="rect">
              <a:avLst/>
            </a:prstGeom>
            <a:noFill/>
          </p:spPr>
          <p:txBody>
            <a:bodyPr wrap="square" rtlCol="0">
              <a:spAutoFit/>
            </a:bodyPr>
            <a:lstStyle/>
            <a:p>
              <a:pPr algn="r">
                <a:lnSpc>
                  <a:spcPct val="130000"/>
                </a:lnSpc>
              </a:pPr>
              <a:r>
                <a:rPr lang="en-GB" sz="1100" dirty="0">
                  <a:solidFill>
                    <a:schemeClr val="bg1"/>
                  </a:solidFill>
                  <a:latin typeface="ABeeZee" panose="020B0604020202020204" charset="0"/>
                </a:rPr>
                <a:t>tibia</a:t>
              </a:r>
            </a:p>
          </p:txBody>
        </p:sp>
        <p:cxnSp>
          <p:nvCxnSpPr>
            <p:cNvPr id="242" name="Straight Arrow Connector 241">
              <a:extLst>
                <a:ext uri="{FF2B5EF4-FFF2-40B4-BE49-F238E27FC236}">
                  <a16:creationId xmlns:a16="http://schemas.microsoft.com/office/drawing/2014/main" id="{F8607B4E-BE9C-D2A8-0BD4-2939C6995A15}"/>
                </a:ext>
              </a:extLst>
            </p:cNvPr>
            <p:cNvCxnSpPr>
              <a:cxnSpLocks/>
            </p:cNvCxnSpPr>
            <p:nvPr/>
          </p:nvCxnSpPr>
          <p:spPr>
            <a:xfrm flipH="1">
              <a:off x="8268686" y="5891663"/>
              <a:ext cx="1103914" cy="0"/>
            </a:xfrm>
            <a:prstGeom prst="straightConnector1">
              <a:avLst/>
            </a:prstGeom>
            <a:ln w="12700">
              <a:solidFill>
                <a:schemeClr val="bg1">
                  <a:lumMod val="10000"/>
                </a:schemeClr>
              </a:solidFill>
              <a:headEnd type="none" w="med" len="med"/>
              <a:tailEnd type="triangle" w="sm" len="sm"/>
            </a:ln>
          </p:spPr>
          <p:style>
            <a:lnRef idx="1">
              <a:schemeClr val="accent1"/>
            </a:lnRef>
            <a:fillRef idx="0">
              <a:schemeClr val="accent1"/>
            </a:fillRef>
            <a:effectRef idx="0">
              <a:schemeClr val="accent1"/>
            </a:effectRef>
            <a:fontRef idx="minor">
              <a:schemeClr val="tx1"/>
            </a:fontRef>
          </p:style>
        </p:cxnSp>
        <p:sp>
          <p:nvSpPr>
            <p:cNvPr id="243" name="TextBox 242">
              <a:extLst>
                <a:ext uri="{FF2B5EF4-FFF2-40B4-BE49-F238E27FC236}">
                  <a16:creationId xmlns:a16="http://schemas.microsoft.com/office/drawing/2014/main" id="{E66F20EE-8E22-1EC4-C1C2-1DC9B6122B0F}"/>
                </a:ext>
              </a:extLst>
            </p:cNvPr>
            <p:cNvSpPr txBox="1"/>
            <p:nvPr/>
          </p:nvSpPr>
          <p:spPr>
            <a:xfrm>
              <a:off x="8945793" y="5628985"/>
              <a:ext cx="1271724" cy="435703"/>
            </a:xfrm>
            <a:prstGeom prst="rect">
              <a:avLst/>
            </a:prstGeom>
            <a:noFill/>
          </p:spPr>
          <p:txBody>
            <a:bodyPr wrap="square" rtlCol="0">
              <a:spAutoFit/>
            </a:bodyPr>
            <a:lstStyle/>
            <a:p>
              <a:pPr algn="r">
                <a:lnSpc>
                  <a:spcPct val="130000"/>
                </a:lnSpc>
              </a:pPr>
              <a:r>
                <a:rPr lang="en-GB" sz="1100" dirty="0">
                  <a:solidFill>
                    <a:schemeClr val="bg1"/>
                  </a:solidFill>
                  <a:latin typeface="ABeeZee" panose="020B0604020202020204" charset="0"/>
                </a:rPr>
                <a:t>fibula</a:t>
              </a:r>
            </a:p>
          </p:txBody>
        </p:sp>
      </p:grpSp>
      <p:sp>
        <p:nvSpPr>
          <p:cNvPr id="277" name="TextBox 276">
            <a:extLst>
              <a:ext uri="{FF2B5EF4-FFF2-40B4-BE49-F238E27FC236}">
                <a16:creationId xmlns:a16="http://schemas.microsoft.com/office/drawing/2014/main" id="{5A1164EC-9815-5246-060E-E4D5621E559D}"/>
              </a:ext>
            </a:extLst>
          </p:cNvPr>
          <p:cNvSpPr txBox="1"/>
          <p:nvPr/>
        </p:nvSpPr>
        <p:spPr>
          <a:xfrm>
            <a:off x="4621842" y="2178662"/>
            <a:ext cx="1974422" cy="1277273"/>
          </a:xfrm>
          <a:prstGeom prst="rect">
            <a:avLst/>
          </a:prstGeom>
          <a:noFill/>
        </p:spPr>
        <p:txBody>
          <a:bodyPr wrap="square">
            <a:spAutoFit/>
          </a:bodyPr>
          <a:lstStyle/>
          <a:p>
            <a:r>
              <a:rPr lang="en-GB" sz="1100" dirty="0">
                <a:solidFill>
                  <a:schemeClr val="bg1"/>
                </a:solidFill>
                <a:latin typeface="ABeeZee" panose="020B0604020202020204" charset="0"/>
              </a:rPr>
              <a:t>Red blood cells, white blood cells and platelets are made in the </a:t>
            </a:r>
            <a:r>
              <a:rPr lang="en-GB" sz="1100" b="1" dirty="0">
                <a:solidFill>
                  <a:schemeClr val="bg1"/>
                </a:solidFill>
                <a:latin typeface="ABeeZee" panose="020B0604020202020204" charset="0"/>
              </a:rPr>
              <a:t>bone marrow </a:t>
            </a:r>
            <a:r>
              <a:rPr lang="en-GB" sz="1100" dirty="0">
                <a:solidFill>
                  <a:schemeClr val="bg1"/>
                </a:solidFill>
                <a:latin typeface="ABeeZee" panose="020B0604020202020204" charset="0"/>
              </a:rPr>
              <a:t>- soft tissue inside large bones protected by the hard part of the bone around it.</a:t>
            </a:r>
          </a:p>
        </p:txBody>
      </p:sp>
      <p:sp>
        <p:nvSpPr>
          <p:cNvPr id="285" name="TextBox 284">
            <a:extLst>
              <a:ext uri="{FF2B5EF4-FFF2-40B4-BE49-F238E27FC236}">
                <a16:creationId xmlns:a16="http://schemas.microsoft.com/office/drawing/2014/main" id="{748E1FEA-8B71-6479-2869-1B1996F2CFAE}"/>
              </a:ext>
            </a:extLst>
          </p:cNvPr>
          <p:cNvSpPr txBox="1"/>
          <p:nvPr/>
        </p:nvSpPr>
        <p:spPr>
          <a:xfrm>
            <a:off x="55054" y="3826337"/>
            <a:ext cx="2698182" cy="2631490"/>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n-US" sz="1100" b="0" i="0" dirty="0">
                <a:solidFill>
                  <a:schemeClr val="bg1"/>
                </a:solidFill>
                <a:effectLst/>
                <a:latin typeface="ABeeZee" panose="020B0604020202020204" charset="0"/>
              </a:rPr>
              <a:t>A joint is the point where two or more bones meet in the body. </a:t>
            </a:r>
            <a:br>
              <a:rPr lang="en-US" sz="1100" b="0" i="0" dirty="0">
                <a:solidFill>
                  <a:schemeClr val="bg1"/>
                </a:solidFill>
                <a:effectLst/>
                <a:latin typeface="ABeeZee" panose="020B0604020202020204" charset="0"/>
              </a:rPr>
            </a:br>
            <a:r>
              <a:rPr kumimoji="0" lang="en-GB" sz="1100" i="0" u="none" strike="noStrike" kern="1200" cap="none" spc="0" normalizeH="0" baseline="0" noProof="0" dirty="0">
                <a:ln>
                  <a:noFill/>
                </a:ln>
                <a:solidFill>
                  <a:schemeClr val="bg1"/>
                </a:solidFill>
                <a:effectLst/>
                <a:uLnTx/>
                <a:uFillTx/>
                <a:latin typeface="ABeeZee" panose="020B0604020202020204" charset="0"/>
              </a:rPr>
              <a:t>Joints connect bones and allow the body to move and bend</a:t>
            </a:r>
            <a:r>
              <a:rPr kumimoji="0" lang="en-US" sz="1100" u="none" strike="noStrike" kern="1200" cap="none" spc="0" normalizeH="0" baseline="0" noProof="0" dirty="0">
                <a:ln>
                  <a:noFill/>
                </a:ln>
                <a:solidFill>
                  <a:schemeClr val="bg1"/>
                </a:solidFill>
                <a:uLnTx/>
                <a:uFillTx/>
                <a:latin typeface="ABeeZee" panose="020B0604020202020204" charset="0"/>
              </a:rPr>
              <a:t>. </a:t>
            </a:r>
            <a:r>
              <a:rPr kumimoji="0" lang="en-GB" sz="1100" u="none" strike="noStrike" kern="1200" cap="none" spc="0" normalizeH="0" baseline="0" noProof="0" dirty="0">
                <a:ln>
                  <a:noFill/>
                </a:ln>
                <a:solidFill>
                  <a:schemeClr val="bg1"/>
                </a:solidFill>
                <a:uLnTx/>
                <a:uFillTx/>
                <a:latin typeface="ABeeZee" panose="020B0604020202020204" charset="0"/>
              </a:rPr>
              <a:t>Different joint types allow various movements: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1" dirty="0">
                <a:solidFill>
                  <a:schemeClr val="bg1"/>
                </a:solidFill>
                <a:latin typeface="ABeeZee" panose="020B0604020202020204" charset="0"/>
              </a:rPr>
              <a:t>h</a:t>
            </a:r>
            <a:r>
              <a:rPr kumimoji="0" lang="en-GB" sz="1100" b="1" u="none" strike="noStrike" kern="1200" cap="none" spc="0" normalizeH="0" baseline="0" noProof="0" dirty="0" err="1">
                <a:ln>
                  <a:noFill/>
                </a:ln>
                <a:solidFill>
                  <a:schemeClr val="bg1"/>
                </a:solidFill>
                <a:uLnTx/>
                <a:uFillTx/>
                <a:latin typeface="ABeeZee" panose="020B0604020202020204" charset="0"/>
              </a:rPr>
              <a:t>inge</a:t>
            </a:r>
            <a:r>
              <a:rPr kumimoji="0" lang="en-GB" sz="1100" u="none" strike="noStrike" kern="1200" cap="none" spc="0" normalizeH="0" baseline="0" noProof="0" dirty="0">
                <a:ln>
                  <a:noFill/>
                </a:ln>
                <a:solidFill>
                  <a:schemeClr val="bg1"/>
                </a:solidFill>
                <a:uLnTx/>
                <a:uFillTx/>
                <a:latin typeface="ABeeZee" panose="020B0604020202020204" charset="0"/>
              </a:rPr>
              <a:t> joint: movement backwards and forwards e.g. the knees and elbows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1" u="none" strike="noStrike" kern="1200" cap="none" spc="0" normalizeH="0" baseline="0" noProof="0" dirty="0">
                <a:ln>
                  <a:noFill/>
                </a:ln>
                <a:solidFill>
                  <a:schemeClr val="bg1"/>
                </a:solidFill>
                <a:uLnTx/>
                <a:uFillTx/>
                <a:latin typeface="ABeeZee" panose="020B0604020202020204" charset="0"/>
              </a:rPr>
              <a:t>ball-and-socket </a:t>
            </a:r>
            <a:r>
              <a:rPr kumimoji="0" lang="en-GB" sz="1100" u="none" strike="noStrike" kern="1200" cap="none" spc="0" normalizeH="0" baseline="0" noProof="0" dirty="0">
                <a:ln>
                  <a:noFill/>
                </a:ln>
                <a:solidFill>
                  <a:schemeClr val="bg1"/>
                </a:solidFill>
                <a:uLnTx/>
                <a:uFillTx/>
                <a:latin typeface="ABeeZee" panose="020B0604020202020204" charset="0"/>
              </a:rPr>
              <a:t>joint: movement in many directions e.g. the hips and shoulders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1" u="none" strike="noStrike" kern="1200" cap="none" spc="0" normalizeH="0" baseline="0" noProof="0" dirty="0">
                <a:ln>
                  <a:noFill/>
                </a:ln>
                <a:solidFill>
                  <a:schemeClr val="bg1"/>
                </a:solidFill>
                <a:uLnTx/>
                <a:uFillTx/>
                <a:latin typeface="ABeeZee" panose="020B0604020202020204" charset="0"/>
              </a:rPr>
              <a:t>pivot</a:t>
            </a:r>
            <a:r>
              <a:rPr kumimoji="0" lang="en-GB" sz="1100" u="none" strike="noStrike" kern="1200" cap="none" spc="0" normalizeH="0" baseline="0" noProof="0" dirty="0">
                <a:ln>
                  <a:noFill/>
                </a:ln>
                <a:solidFill>
                  <a:schemeClr val="bg1"/>
                </a:solidFill>
                <a:uLnTx/>
                <a:uFillTx/>
                <a:latin typeface="ABeeZee" panose="020B0604020202020204" charset="0"/>
              </a:rPr>
              <a:t> joint: twisting movement around a fixed point e.g. the neck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1" u="none" strike="noStrike" kern="1200" cap="none" spc="0" normalizeH="0" baseline="0" noProof="0" dirty="0">
                <a:ln>
                  <a:noFill/>
                </a:ln>
                <a:solidFill>
                  <a:schemeClr val="bg1"/>
                </a:solidFill>
                <a:uLnTx/>
                <a:uFillTx/>
                <a:latin typeface="ABeeZee" panose="020B0604020202020204" charset="0"/>
              </a:rPr>
              <a:t>fixed</a:t>
            </a:r>
            <a:r>
              <a:rPr kumimoji="0" lang="en-GB" sz="1100" u="none" strike="noStrike" kern="1200" cap="none" spc="0" normalizeH="0" baseline="0" noProof="0" dirty="0">
                <a:ln>
                  <a:noFill/>
                </a:ln>
                <a:solidFill>
                  <a:schemeClr val="bg1"/>
                </a:solidFill>
                <a:uLnTx/>
                <a:uFillTx/>
                <a:latin typeface="ABeeZee" panose="020B0604020202020204" charset="0"/>
              </a:rPr>
              <a:t> joint: does not allow for any</a:t>
            </a:r>
            <a:br>
              <a:rPr kumimoji="0" lang="en-GB" sz="1100" u="none" strike="noStrike" kern="1200" cap="none" spc="0" normalizeH="0" baseline="0" noProof="0" dirty="0">
                <a:ln>
                  <a:noFill/>
                </a:ln>
                <a:solidFill>
                  <a:schemeClr val="bg1"/>
                </a:solidFill>
                <a:uLnTx/>
                <a:uFillTx/>
                <a:latin typeface="ABeeZee" panose="020B0604020202020204" charset="0"/>
              </a:rPr>
            </a:br>
            <a:r>
              <a:rPr kumimoji="0" lang="en-GB" sz="1100" u="none" strike="noStrike" kern="1200" cap="none" spc="0" normalizeH="0" baseline="0" noProof="0" dirty="0">
                <a:ln>
                  <a:noFill/>
                </a:ln>
                <a:solidFill>
                  <a:schemeClr val="bg1"/>
                </a:solidFill>
                <a:uLnTx/>
                <a:uFillTx/>
                <a:latin typeface="ABeeZee" panose="020B0604020202020204" charset="0"/>
              </a:rPr>
              <a:t>      movement e.g. in the cranium</a:t>
            </a:r>
          </a:p>
        </p:txBody>
      </p:sp>
      <p:sp>
        <p:nvSpPr>
          <p:cNvPr id="286" name="TextBox 285">
            <a:extLst>
              <a:ext uri="{FF2B5EF4-FFF2-40B4-BE49-F238E27FC236}">
                <a16:creationId xmlns:a16="http://schemas.microsoft.com/office/drawing/2014/main" id="{1C3F16FE-FB23-5FDC-19E3-46CD2008A762}"/>
              </a:ext>
            </a:extLst>
          </p:cNvPr>
          <p:cNvSpPr txBox="1"/>
          <p:nvPr/>
        </p:nvSpPr>
        <p:spPr>
          <a:xfrm>
            <a:off x="101887" y="3572189"/>
            <a:ext cx="9708814" cy="307777"/>
          </a:xfrm>
          <a:prstGeom prst="rect">
            <a:avLst/>
          </a:prstGeom>
          <a:solidFill>
            <a:srgbClr val="3B3838"/>
          </a:solidFill>
          <a:ln w="12700" cap="flat" cmpd="sng" algn="ctr">
            <a:solidFill>
              <a:schemeClr val="bg1"/>
            </a:solidFill>
            <a:prstDash val="solid"/>
            <a:miter lim="800000"/>
          </a:ln>
          <a:effectLst/>
        </p:spPr>
        <p:txBody>
          <a:bodyPr wrap="square" rtlCol="0">
            <a:spAutoFit/>
          </a:bodyPr>
          <a:lstStyle/>
          <a:p>
            <a:pPr marL="0" marR="0" lvl="0" indent="0" algn="ctr" defTabSz="74295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prstClr val="white"/>
                </a:solidFill>
                <a:effectLst/>
                <a:uLnTx/>
                <a:uFillTx/>
                <a:latin typeface="ABeeZee" panose="020B0604020202020204" charset="0"/>
                <a:ea typeface="+mn-ea"/>
                <a:cs typeface="+mn-cs"/>
              </a:rPr>
              <a:t>Joints, muscles and movement</a:t>
            </a:r>
          </a:p>
        </p:txBody>
      </p:sp>
      <p:sp>
        <p:nvSpPr>
          <p:cNvPr id="316" name="TextBox 315">
            <a:extLst>
              <a:ext uri="{FF2B5EF4-FFF2-40B4-BE49-F238E27FC236}">
                <a16:creationId xmlns:a16="http://schemas.microsoft.com/office/drawing/2014/main" id="{BB7720AE-7B4C-C067-2656-175BFF0A22E1}"/>
              </a:ext>
            </a:extLst>
          </p:cNvPr>
          <p:cNvSpPr txBox="1"/>
          <p:nvPr/>
        </p:nvSpPr>
        <p:spPr>
          <a:xfrm>
            <a:off x="6033110" y="3884327"/>
            <a:ext cx="3872889" cy="938719"/>
          </a:xfrm>
          <a:prstGeom prst="rect">
            <a:avLst/>
          </a:prstGeom>
          <a:noFill/>
        </p:spPr>
        <p:txBody>
          <a:bodyPr wrap="square">
            <a:spAutoFit/>
          </a:bodyPr>
          <a:lstStyle/>
          <a:p>
            <a:pPr marL="139303" indent="-139303" defTabSz="742950">
              <a:buFont typeface="Arial" panose="020B0604020202020204" pitchFamily="34" charset="0"/>
              <a:buChar char="•"/>
            </a:pPr>
            <a:r>
              <a:rPr lang="en-GB" sz="1100" dirty="0">
                <a:solidFill>
                  <a:schemeClr val="bg1"/>
                </a:solidFill>
                <a:latin typeface="ABeeZee" panose="020B0604020202020204" charset="0"/>
              </a:rPr>
              <a:t>Muscles can </a:t>
            </a:r>
            <a:r>
              <a:rPr lang="en-GB" sz="1100" b="1" dirty="0">
                <a:solidFill>
                  <a:schemeClr val="bg1"/>
                </a:solidFill>
                <a:latin typeface="ABeeZee" panose="020B0604020202020204" charset="0"/>
              </a:rPr>
              <a:t>only </a:t>
            </a:r>
            <a:r>
              <a:rPr lang="en-GB" sz="1100" dirty="0">
                <a:solidFill>
                  <a:schemeClr val="bg1"/>
                </a:solidFill>
                <a:latin typeface="ABeeZee" panose="020B0604020202020204" charset="0"/>
              </a:rPr>
              <a:t>pull, they </a:t>
            </a:r>
            <a:r>
              <a:rPr lang="en-GB" sz="1100" b="1" dirty="0">
                <a:solidFill>
                  <a:schemeClr val="bg1"/>
                </a:solidFill>
                <a:latin typeface="ABeeZee" panose="020B0604020202020204" charset="0"/>
              </a:rPr>
              <a:t>cannot push</a:t>
            </a:r>
            <a:r>
              <a:rPr lang="en-GB" sz="1100" dirty="0">
                <a:solidFill>
                  <a:schemeClr val="bg1"/>
                </a:solidFill>
                <a:latin typeface="ABeeZee" panose="020B0604020202020204" charset="0"/>
              </a:rPr>
              <a:t>;</a:t>
            </a:r>
          </a:p>
          <a:p>
            <a:pPr marL="139303" indent="-139303" defTabSz="742950">
              <a:buFont typeface="Arial" panose="020B0604020202020204" pitchFamily="34" charset="0"/>
              <a:buChar char="•"/>
            </a:pPr>
            <a:r>
              <a:rPr lang="en-GB" sz="1100" dirty="0">
                <a:solidFill>
                  <a:schemeClr val="bg1"/>
                </a:solidFill>
                <a:latin typeface="ABeeZee" panose="020B0604020202020204" charset="0"/>
              </a:rPr>
              <a:t>Muscles work in </a:t>
            </a:r>
            <a:r>
              <a:rPr lang="en-GB" sz="1100" b="1" dirty="0">
                <a:solidFill>
                  <a:schemeClr val="bg1"/>
                </a:solidFill>
                <a:latin typeface="ABeeZee" panose="020B0604020202020204" charset="0"/>
              </a:rPr>
              <a:t>antagonistic muscle </a:t>
            </a:r>
            <a:r>
              <a:rPr lang="en-GB" sz="1100" dirty="0">
                <a:solidFill>
                  <a:schemeClr val="bg1"/>
                </a:solidFill>
                <a:latin typeface="ABeeZee" panose="020B0604020202020204" charset="0"/>
              </a:rPr>
              <a:t>pairs</a:t>
            </a:r>
            <a:r>
              <a:rPr lang="en-GB" sz="1100" b="1" dirty="0">
                <a:solidFill>
                  <a:schemeClr val="bg1"/>
                </a:solidFill>
                <a:latin typeface="ABeeZee" panose="020B0604020202020204" charset="0"/>
              </a:rPr>
              <a:t>. </a:t>
            </a:r>
            <a:r>
              <a:rPr lang="en-GB" sz="1100" dirty="0">
                <a:solidFill>
                  <a:schemeClr val="bg1"/>
                </a:solidFill>
                <a:latin typeface="ABeeZee" panose="020B0604020202020204" charset="0"/>
              </a:rPr>
              <a:t>When one muscle contracts to pull the bone in one direction, the other muscle relaxes to allow movement. </a:t>
            </a:r>
          </a:p>
          <a:p>
            <a:pPr marL="139303" indent="-139303" defTabSz="742950">
              <a:buFont typeface="Arial" panose="020B0604020202020204" pitchFamily="34" charset="0"/>
              <a:buChar char="•"/>
            </a:pPr>
            <a:endParaRPr lang="en-GB" sz="1100" dirty="0">
              <a:solidFill>
                <a:schemeClr val="bg1"/>
              </a:solidFill>
              <a:latin typeface="ABeeZee" panose="020B0604020202020204" charset="0"/>
            </a:endParaRPr>
          </a:p>
        </p:txBody>
      </p:sp>
      <p:grpSp>
        <p:nvGrpSpPr>
          <p:cNvPr id="366" name="Group 365">
            <a:extLst>
              <a:ext uri="{FF2B5EF4-FFF2-40B4-BE49-F238E27FC236}">
                <a16:creationId xmlns:a16="http://schemas.microsoft.com/office/drawing/2014/main" id="{7F0C05D5-8EBE-D783-5E81-9BF5D74A6071}"/>
              </a:ext>
            </a:extLst>
          </p:cNvPr>
          <p:cNvGrpSpPr/>
          <p:nvPr/>
        </p:nvGrpSpPr>
        <p:grpSpPr>
          <a:xfrm>
            <a:off x="2682530" y="3844763"/>
            <a:ext cx="3299412" cy="2151993"/>
            <a:chOff x="2294317" y="3847419"/>
            <a:chExt cx="3850021" cy="2511121"/>
          </a:xfrm>
        </p:grpSpPr>
        <p:pic>
          <p:nvPicPr>
            <p:cNvPr id="309" name="Picture 308">
              <a:extLst>
                <a:ext uri="{FF2B5EF4-FFF2-40B4-BE49-F238E27FC236}">
                  <a16:creationId xmlns:a16="http://schemas.microsoft.com/office/drawing/2014/main" id="{7773B0BE-DB44-5A97-A929-D43ED3F10AFF}"/>
                </a:ext>
              </a:extLst>
            </p:cNvPr>
            <p:cNvPicPr>
              <a:picLocks noChangeAspect="1"/>
            </p:cNvPicPr>
            <p:nvPr/>
          </p:nvPicPr>
          <p:blipFill>
            <a:blip r:embed="rId7"/>
            <a:stretch>
              <a:fillRect/>
            </a:stretch>
          </p:blipFill>
          <p:spPr>
            <a:xfrm>
              <a:off x="2770009" y="4846791"/>
              <a:ext cx="2331746" cy="1134317"/>
            </a:xfrm>
            <a:prstGeom prst="rect">
              <a:avLst/>
            </a:prstGeom>
          </p:spPr>
        </p:pic>
        <p:cxnSp>
          <p:nvCxnSpPr>
            <p:cNvPr id="323" name="Straight Arrow Connector 322">
              <a:extLst>
                <a:ext uri="{FF2B5EF4-FFF2-40B4-BE49-F238E27FC236}">
                  <a16:creationId xmlns:a16="http://schemas.microsoft.com/office/drawing/2014/main" id="{5C2AED10-433D-4423-DA5C-CB01F1A9A76F}"/>
                </a:ext>
              </a:extLst>
            </p:cNvPr>
            <p:cNvCxnSpPr>
              <a:cxnSpLocks/>
            </p:cNvCxnSpPr>
            <p:nvPr/>
          </p:nvCxnSpPr>
          <p:spPr>
            <a:xfrm flipH="1">
              <a:off x="4180379" y="4695396"/>
              <a:ext cx="673256" cy="314303"/>
            </a:xfrm>
            <a:prstGeom prst="straightConnector1">
              <a:avLst/>
            </a:prstGeom>
            <a:ln w="12700">
              <a:solidFill>
                <a:schemeClr val="bg1">
                  <a:lumMod val="1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28" name="TextBox 327">
              <a:extLst>
                <a:ext uri="{FF2B5EF4-FFF2-40B4-BE49-F238E27FC236}">
                  <a16:creationId xmlns:a16="http://schemas.microsoft.com/office/drawing/2014/main" id="{DF0B0840-CF1E-6ED8-B9ED-FAE486ECB571}"/>
                </a:ext>
              </a:extLst>
            </p:cNvPr>
            <p:cNvSpPr txBox="1"/>
            <p:nvPr/>
          </p:nvSpPr>
          <p:spPr>
            <a:xfrm>
              <a:off x="2294317" y="5838754"/>
              <a:ext cx="1709724" cy="502794"/>
            </a:xfrm>
            <a:prstGeom prst="rect">
              <a:avLst/>
            </a:prstGeom>
            <a:noFill/>
          </p:spPr>
          <p:txBody>
            <a:bodyPr wrap="square">
              <a:spAutoFit/>
            </a:bodyPr>
            <a:lstStyle/>
            <a:p>
              <a:r>
                <a:rPr lang="en-GB" sz="1100" b="1" dirty="0">
                  <a:solidFill>
                    <a:schemeClr val="bg1"/>
                  </a:solidFill>
                  <a:latin typeface="ABeeZee" panose="020B0604020202020204" charset="0"/>
                </a:rPr>
                <a:t>tendons</a:t>
              </a:r>
              <a:r>
                <a:rPr lang="en-GB" sz="1100" dirty="0">
                  <a:solidFill>
                    <a:schemeClr val="bg1"/>
                  </a:solidFill>
                  <a:latin typeface="ABeeZee" panose="020B0604020202020204" charset="0"/>
                </a:rPr>
                <a:t> connect muscle to bone</a:t>
              </a:r>
            </a:p>
          </p:txBody>
        </p:sp>
        <p:sp>
          <p:nvSpPr>
            <p:cNvPr id="336" name="TextBox 335">
              <a:extLst>
                <a:ext uri="{FF2B5EF4-FFF2-40B4-BE49-F238E27FC236}">
                  <a16:creationId xmlns:a16="http://schemas.microsoft.com/office/drawing/2014/main" id="{C2CDEBEC-BA9C-BBB2-CF78-B181FE1DAB45}"/>
                </a:ext>
              </a:extLst>
            </p:cNvPr>
            <p:cNvSpPr txBox="1"/>
            <p:nvPr/>
          </p:nvSpPr>
          <p:spPr>
            <a:xfrm>
              <a:off x="3097848" y="3847419"/>
              <a:ext cx="2193248" cy="502794"/>
            </a:xfrm>
            <a:prstGeom prst="rect">
              <a:avLst/>
            </a:prstGeom>
            <a:noFill/>
          </p:spPr>
          <p:txBody>
            <a:bodyPr wrap="square">
              <a:spAutoFit/>
            </a:bodyPr>
            <a:lstStyle/>
            <a:p>
              <a:pPr marR="0" lvl="0" algn="ctr" defTabSz="457200" rtl="0" eaLnBrk="1" fontAlgn="auto" latinLnBrk="0" hangingPunct="1">
                <a:lnSpc>
                  <a:spcPct val="100000"/>
                </a:lnSpc>
                <a:spcBef>
                  <a:spcPts val="0"/>
                </a:spcBef>
                <a:spcAft>
                  <a:spcPts val="0"/>
                </a:spcAft>
                <a:buClrTx/>
                <a:buSzTx/>
                <a:tabLst/>
                <a:defRPr/>
              </a:pPr>
              <a:r>
                <a:rPr kumimoji="0" lang="en-GB" sz="1100" b="1" i="0" u="none" strike="noStrike" kern="1200" cap="none" spc="0" normalizeH="0" baseline="0" noProof="0" dirty="0">
                  <a:ln>
                    <a:noFill/>
                  </a:ln>
                  <a:solidFill>
                    <a:srgbClr val="000000"/>
                  </a:solidFill>
                  <a:effectLst/>
                  <a:uLnTx/>
                  <a:uFillTx/>
                  <a:latin typeface="ABeeZee" panose="020B0604020202020204" charset="0"/>
                  <a:ea typeface="+mn-ea"/>
                  <a:cs typeface="+mn-cs"/>
                </a:rPr>
                <a:t>cartilage</a:t>
              </a:r>
              <a:r>
                <a:rPr kumimoji="0" lang="en-GB" sz="1100" b="0" i="0" u="none" strike="noStrike" kern="1200" cap="none" spc="0" normalizeH="0" baseline="0" noProof="0" dirty="0">
                  <a:ln>
                    <a:noFill/>
                  </a:ln>
                  <a:solidFill>
                    <a:srgbClr val="000000"/>
                  </a:solidFill>
                  <a:effectLst/>
                  <a:uLnTx/>
                  <a:uFillTx/>
                  <a:latin typeface="ABeeZee" panose="020B0604020202020204" charset="0"/>
                  <a:ea typeface="+mn-ea"/>
                  <a:cs typeface="+mn-cs"/>
                </a:rPr>
                <a:t> reduces friction and absorbs forces</a:t>
              </a:r>
            </a:p>
          </p:txBody>
        </p:sp>
        <p:cxnSp>
          <p:nvCxnSpPr>
            <p:cNvPr id="337" name="Straight Arrow Connector 336">
              <a:extLst>
                <a:ext uri="{FF2B5EF4-FFF2-40B4-BE49-F238E27FC236}">
                  <a16:creationId xmlns:a16="http://schemas.microsoft.com/office/drawing/2014/main" id="{D470051B-024A-8C65-B8E9-400AD25C9C8E}"/>
                </a:ext>
              </a:extLst>
            </p:cNvPr>
            <p:cNvCxnSpPr>
              <a:cxnSpLocks/>
            </p:cNvCxnSpPr>
            <p:nvPr/>
          </p:nvCxnSpPr>
          <p:spPr>
            <a:xfrm flipH="1">
              <a:off x="4025264" y="4297224"/>
              <a:ext cx="53304" cy="927180"/>
            </a:xfrm>
            <a:prstGeom prst="straightConnector1">
              <a:avLst/>
            </a:prstGeom>
            <a:ln w="12700">
              <a:solidFill>
                <a:schemeClr val="bg1">
                  <a:lumMod val="1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39" name="TextBox 338">
              <a:extLst>
                <a:ext uri="{FF2B5EF4-FFF2-40B4-BE49-F238E27FC236}">
                  <a16:creationId xmlns:a16="http://schemas.microsoft.com/office/drawing/2014/main" id="{D8427D39-1232-0EB2-DF80-0F80B374DD48}"/>
                </a:ext>
              </a:extLst>
            </p:cNvPr>
            <p:cNvSpPr txBox="1"/>
            <p:nvPr/>
          </p:nvSpPr>
          <p:spPr>
            <a:xfrm>
              <a:off x="4568861" y="4217171"/>
              <a:ext cx="1567399" cy="897846"/>
            </a:xfrm>
            <a:prstGeom prst="rect">
              <a:avLst/>
            </a:prstGeom>
            <a:noFill/>
          </p:spPr>
          <p:txBody>
            <a:bodyPr wrap="square">
              <a:spAutoFit/>
            </a:bodyPr>
            <a:lstStyle/>
            <a:p>
              <a:pPr algn="ctr"/>
              <a:r>
                <a:rPr lang="en-GB" sz="1100" b="1" dirty="0">
                  <a:solidFill>
                    <a:schemeClr val="bg1"/>
                  </a:solidFill>
                  <a:latin typeface="ABeeZee" panose="020B0604020202020204" charset="0"/>
                </a:rPr>
                <a:t>synovial</a:t>
              </a:r>
              <a:r>
                <a:rPr lang="en-GB" sz="1100" dirty="0">
                  <a:solidFill>
                    <a:schemeClr val="bg1"/>
                  </a:solidFill>
                  <a:latin typeface="ABeeZee" panose="020B0604020202020204" charset="0"/>
                </a:rPr>
                <a:t> </a:t>
              </a:r>
              <a:r>
                <a:rPr lang="en-GB" sz="1100" b="1" dirty="0">
                  <a:solidFill>
                    <a:schemeClr val="bg1"/>
                  </a:solidFill>
                  <a:latin typeface="ABeeZee" panose="020B0604020202020204" charset="0"/>
                </a:rPr>
                <a:t>fluid</a:t>
              </a:r>
              <a:r>
                <a:rPr lang="en-GB" sz="1100" dirty="0">
                  <a:solidFill>
                    <a:schemeClr val="bg1"/>
                  </a:solidFill>
                  <a:latin typeface="ABeeZee" panose="020B0604020202020204" charset="0"/>
                </a:rPr>
                <a:t> lubricates joints </a:t>
              </a:r>
              <a:br>
                <a:rPr lang="en-GB" sz="1100" dirty="0">
                  <a:solidFill>
                    <a:schemeClr val="bg1"/>
                  </a:solidFill>
                  <a:latin typeface="ABeeZee" panose="020B0604020202020204" charset="0"/>
                </a:rPr>
              </a:br>
              <a:r>
                <a:rPr lang="en-GB" sz="1100" dirty="0">
                  <a:solidFill>
                    <a:schemeClr val="bg1"/>
                  </a:solidFill>
                  <a:latin typeface="ABeeZee" panose="020B0604020202020204" charset="0"/>
                </a:rPr>
                <a:t>to prevent friction</a:t>
              </a:r>
            </a:p>
          </p:txBody>
        </p:sp>
        <p:cxnSp>
          <p:nvCxnSpPr>
            <p:cNvPr id="340" name="Straight Arrow Connector 339">
              <a:extLst>
                <a:ext uri="{FF2B5EF4-FFF2-40B4-BE49-F238E27FC236}">
                  <a16:creationId xmlns:a16="http://schemas.microsoft.com/office/drawing/2014/main" id="{DB67079E-5779-3FF3-3058-C889CFAD4618}"/>
                </a:ext>
              </a:extLst>
            </p:cNvPr>
            <p:cNvCxnSpPr>
              <a:cxnSpLocks/>
            </p:cNvCxnSpPr>
            <p:nvPr/>
          </p:nvCxnSpPr>
          <p:spPr>
            <a:xfrm flipV="1">
              <a:off x="2944630" y="5635988"/>
              <a:ext cx="445012" cy="253157"/>
            </a:xfrm>
            <a:prstGeom prst="straightConnector1">
              <a:avLst/>
            </a:prstGeom>
            <a:ln w="12700">
              <a:solidFill>
                <a:schemeClr val="bg1">
                  <a:lumMod val="1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53" name="Straight Arrow Connector 352">
              <a:extLst>
                <a:ext uri="{FF2B5EF4-FFF2-40B4-BE49-F238E27FC236}">
                  <a16:creationId xmlns:a16="http://schemas.microsoft.com/office/drawing/2014/main" id="{1AB24928-2D34-B260-960E-F82337CAE25D}"/>
                </a:ext>
              </a:extLst>
            </p:cNvPr>
            <p:cNvCxnSpPr>
              <a:cxnSpLocks/>
            </p:cNvCxnSpPr>
            <p:nvPr/>
          </p:nvCxnSpPr>
          <p:spPr>
            <a:xfrm>
              <a:off x="3275298" y="4723924"/>
              <a:ext cx="305458" cy="258723"/>
            </a:xfrm>
            <a:prstGeom prst="straightConnector1">
              <a:avLst/>
            </a:prstGeom>
            <a:ln w="12700">
              <a:solidFill>
                <a:schemeClr val="bg1">
                  <a:lumMod val="1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56" name="TextBox 355">
              <a:extLst>
                <a:ext uri="{FF2B5EF4-FFF2-40B4-BE49-F238E27FC236}">
                  <a16:creationId xmlns:a16="http://schemas.microsoft.com/office/drawing/2014/main" id="{C5618577-C1BE-8B48-D4F3-E8C245F96EF4}"/>
                </a:ext>
              </a:extLst>
            </p:cNvPr>
            <p:cNvSpPr txBox="1"/>
            <p:nvPr/>
          </p:nvSpPr>
          <p:spPr>
            <a:xfrm>
              <a:off x="2317117" y="4279436"/>
              <a:ext cx="1631565" cy="502794"/>
            </a:xfrm>
            <a:prstGeom prst="rect">
              <a:avLst/>
            </a:prstGeom>
            <a:noFill/>
          </p:spPr>
          <p:txBody>
            <a:bodyPr wrap="square">
              <a:spAutoFit/>
            </a:bodyPr>
            <a:lstStyle/>
            <a:p>
              <a:pPr algn="ctr"/>
              <a:r>
                <a:rPr lang="en-GB" sz="1100" b="1" dirty="0">
                  <a:solidFill>
                    <a:schemeClr val="bg1"/>
                  </a:solidFill>
                  <a:latin typeface="ABeeZee" panose="020B0604020202020204" charset="0"/>
                </a:rPr>
                <a:t>ligaments</a:t>
              </a:r>
              <a:r>
                <a:rPr lang="en-GB" sz="1100" dirty="0">
                  <a:solidFill>
                    <a:schemeClr val="bg1"/>
                  </a:solidFill>
                  <a:latin typeface="ABeeZee" panose="020B0604020202020204" charset="0"/>
                </a:rPr>
                <a:t> connect bones in a joint</a:t>
              </a:r>
            </a:p>
          </p:txBody>
        </p:sp>
        <p:sp>
          <p:nvSpPr>
            <p:cNvPr id="359" name="TextBox 358">
              <a:extLst>
                <a:ext uri="{FF2B5EF4-FFF2-40B4-BE49-F238E27FC236}">
                  <a16:creationId xmlns:a16="http://schemas.microsoft.com/office/drawing/2014/main" id="{71275957-AD14-F91F-9158-50CB6B4AC5D6}"/>
                </a:ext>
              </a:extLst>
            </p:cNvPr>
            <p:cNvSpPr txBox="1"/>
            <p:nvPr/>
          </p:nvSpPr>
          <p:spPr>
            <a:xfrm>
              <a:off x="4240559" y="5855746"/>
              <a:ext cx="1903779" cy="502794"/>
            </a:xfrm>
            <a:prstGeom prst="rect">
              <a:avLst/>
            </a:prstGeom>
            <a:noFill/>
          </p:spPr>
          <p:txBody>
            <a:bodyPr wrap="square">
              <a:spAutoFit/>
            </a:bodyPr>
            <a:lstStyle/>
            <a:p>
              <a:r>
                <a:rPr lang="en-GB" sz="1100" b="1" dirty="0">
                  <a:solidFill>
                    <a:schemeClr val="bg1"/>
                  </a:solidFill>
                  <a:latin typeface="ABeeZee" panose="020B0604020202020204" charset="0"/>
                </a:rPr>
                <a:t>muscle</a:t>
              </a:r>
              <a:r>
                <a:rPr lang="en-GB" sz="1100" dirty="0">
                  <a:solidFill>
                    <a:schemeClr val="bg1"/>
                  </a:solidFill>
                  <a:latin typeface="ABeeZee" panose="020B0604020202020204" charset="0"/>
                </a:rPr>
                <a:t> contracts or relaxes to move bone</a:t>
              </a:r>
            </a:p>
          </p:txBody>
        </p:sp>
        <p:cxnSp>
          <p:nvCxnSpPr>
            <p:cNvPr id="360" name="Straight Arrow Connector 359">
              <a:extLst>
                <a:ext uri="{FF2B5EF4-FFF2-40B4-BE49-F238E27FC236}">
                  <a16:creationId xmlns:a16="http://schemas.microsoft.com/office/drawing/2014/main" id="{AB180987-C7A5-111C-2A00-FA84DC715B89}"/>
                </a:ext>
              </a:extLst>
            </p:cNvPr>
            <p:cNvCxnSpPr>
              <a:cxnSpLocks/>
            </p:cNvCxnSpPr>
            <p:nvPr/>
          </p:nvCxnSpPr>
          <p:spPr>
            <a:xfrm flipH="1" flipV="1">
              <a:off x="4713867" y="5766423"/>
              <a:ext cx="344302" cy="160220"/>
            </a:xfrm>
            <a:prstGeom prst="straightConnector1">
              <a:avLst/>
            </a:prstGeom>
            <a:ln w="12700">
              <a:solidFill>
                <a:schemeClr val="bg1">
                  <a:lumMod val="1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62" name="TextBox 361">
              <a:extLst>
                <a:ext uri="{FF2B5EF4-FFF2-40B4-BE49-F238E27FC236}">
                  <a16:creationId xmlns:a16="http://schemas.microsoft.com/office/drawing/2014/main" id="{0A7BF84C-9300-03A6-C685-1C8A4863EF40}"/>
                </a:ext>
              </a:extLst>
            </p:cNvPr>
            <p:cNvSpPr txBox="1"/>
            <p:nvPr/>
          </p:nvSpPr>
          <p:spPr>
            <a:xfrm>
              <a:off x="3358234" y="5204027"/>
              <a:ext cx="747958" cy="305268"/>
            </a:xfrm>
            <a:prstGeom prst="rect">
              <a:avLst/>
            </a:prstGeom>
            <a:noFill/>
          </p:spPr>
          <p:txBody>
            <a:bodyPr wrap="square">
              <a:spAutoFit/>
            </a:bodyPr>
            <a:lstStyle/>
            <a:p>
              <a:r>
                <a:rPr lang="en-GB" sz="1100" b="1" dirty="0">
                  <a:solidFill>
                    <a:schemeClr val="bg1"/>
                  </a:solidFill>
                  <a:latin typeface="ABeeZee" panose="020B0604020202020204" charset="0"/>
                </a:rPr>
                <a:t>bone</a:t>
              </a:r>
              <a:endParaRPr lang="en-GB" sz="1100" dirty="0">
                <a:solidFill>
                  <a:schemeClr val="bg1"/>
                </a:solidFill>
                <a:latin typeface="ABeeZee" panose="020B0604020202020204" charset="0"/>
              </a:endParaRPr>
            </a:p>
          </p:txBody>
        </p:sp>
        <p:sp>
          <p:nvSpPr>
            <p:cNvPr id="363" name="TextBox 362">
              <a:extLst>
                <a:ext uri="{FF2B5EF4-FFF2-40B4-BE49-F238E27FC236}">
                  <a16:creationId xmlns:a16="http://schemas.microsoft.com/office/drawing/2014/main" id="{4DA06A72-B409-C644-A747-9D7042591A58}"/>
                </a:ext>
              </a:extLst>
            </p:cNvPr>
            <p:cNvSpPr txBox="1"/>
            <p:nvPr/>
          </p:nvSpPr>
          <p:spPr>
            <a:xfrm>
              <a:off x="4194883" y="5237234"/>
              <a:ext cx="747958" cy="305268"/>
            </a:xfrm>
            <a:prstGeom prst="rect">
              <a:avLst/>
            </a:prstGeom>
            <a:noFill/>
          </p:spPr>
          <p:txBody>
            <a:bodyPr wrap="square">
              <a:spAutoFit/>
            </a:bodyPr>
            <a:lstStyle/>
            <a:p>
              <a:r>
                <a:rPr lang="en-GB" sz="1100" b="1" dirty="0">
                  <a:solidFill>
                    <a:schemeClr val="bg1"/>
                  </a:solidFill>
                  <a:latin typeface="ABeeZee" panose="020B0604020202020204" charset="0"/>
                </a:rPr>
                <a:t>bone</a:t>
              </a:r>
              <a:endParaRPr lang="en-GB" sz="1100" dirty="0">
                <a:solidFill>
                  <a:schemeClr val="bg1"/>
                </a:solidFill>
                <a:latin typeface="ABeeZee" panose="020B0604020202020204" charset="0"/>
              </a:endParaRPr>
            </a:p>
          </p:txBody>
        </p:sp>
      </p:grpSp>
      <p:cxnSp>
        <p:nvCxnSpPr>
          <p:cNvPr id="365" name="Straight Connector 364">
            <a:extLst>
              <a:ext uri="{FF2B5EF4-FFF2-40B4-BE49-F238E27FC236}">
                <a16:creationId xmlns:a16="http://schemas.microsoft.com/office/drawing/2014/main" id="{845A429F-EB45-21C6-D116-332AFBC72003}"/>
              </a:ext>
            </a:extLst>
          </p:cNvPr>
          <p:cNvCxnSpPr/>
          <p:nvPr/>
        </p:nvCxnSpPr>
        <p:spPr>
          <a:xfrm>
            <a:off x="2678246" y="3843265"/>
            <a:ext cx="0" cy="2739212"/>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67" name="Straight Connector 366">
            <a:extLst>
              <a:ext uri="{FF2B5EF4-FFF2-40B4-BE49-F238E27FC236}">
                <a16:creationId xmlns:a16="http://schemas.microsoft.com/office/drawing/2014/main" id="{CDB702E0-F6A7-C95F-DF0F-9D19E0C39239}"/>
              </a:ext>
            </a:extLst>
          </p:cNvPr>
          <p:cNvCxnSpPr>
            <a:cxnSpLocks/>
          </p:cNvCxnSpPr>
          <p:nvPr/>
        </p:nvCxnSpPr>
        <p:spPr>
          <a:xfrm>
            <a:off x="5931310" y="3826337"/>
            <a:ext cx="0" cy="2321685"/>
          </a:xfrm>
          <a:prstGeom prst="line">
            <a:avLst/>
          </a:prstGeom>
          <a:ln w="12700">
            <a:solidFill>
              <a:srgbClr val="000000"/>
            </a:solidFill>
          </a:ln>
        </p:spPr>
        <p:style>
          <a:lnRef idx="1">
            <a:schemeClr val="accent1"/>
          </a:lnRef>
          <a:fillRef idx="0">
            <a:schemeClr val="accent1"/>
          </a:fillRef>
          <a:effectRef idx="0">
            <a:schemeClr val="accent1"/>
          </a:effectRef>
          <a:fontRef idx="minor">
            <a:schemeClr val="tx1"/>
          </a:fontRef>
        </p:style>
      </p:cxnSp>
      <p:grpSp>
        <p:nvGrpSpPr>
          <p:cNvPr id="408" name="Group 407">
            <a:extLst>
              <a:ext uri="{FF2B5EF4-FFF2-40B4-BE49-F238E27FC236}">
                <a16:creationId xmlns:a16="http://schemas.microsoft.com/office/drawing/2014/main" id="{1C52EAB0-4DED-73A7-8435-FEA5F507B45B}"/>
              </a:ext>
            </a:extLst>
          </p:cNvPr>
          <p:cNvGrpSpPr/>
          <p:nvPr/>
        </p:nvGrpSpPr>
        <p:grpSpPr>
          <a:xfrm>
            <a:off x="2623163" y="6011577"/>
            <a:ext cx="3409947" cy="600164"/>
            <a:chOff x="5868632" y="6114600"/>
            <a:chExt cx="3880250" cy="600164"/>
          </a:xfrm>
        </p:grpSpPr>
        <p:sp>
          <p:nvSpPr>
            <p:cNvPr id="314" name="TextBox 313">
              <a:extLst>
                <a:ext uri="{FF2B5EF4-FFF2-40B4-BE49-F238E27FC236}">
                  <a16:creationId xmlns:a16="http://schemas.microsoft.com/office/drawing/2014/main" id="{8283AF82-E0D9-F9B6-41FC-6AC567D01AE1}"/>
                </a:ext>
              </a:extLst>
            </p:cNvPr>
            <p:cNvSpPr txBox="1"/>
            <p:nvPr/>
          </p:nvSpPr>
          <p:spPr>
            <a:xfrm>
              <a:off x="5868632" y="6114600"/>
              <a:ext cx="3880250" cy="600164"/>
            </a:xfrm>
            <a:prstGeom prst="rect">
              <a:avLst/>
            </a:prstGeom>
            <a:noFill/>
          </p:spPr>
          <p:txBody>
            <a:bodyPr wrap="square">
              <a:spAutoFit/>
            </a:bodyPr>
            <a:lstStyle/>
            <a:p>
              <a:r>
                <a:rPr lang="en-GB" sz="1100" dirty="0">
                  <a:solidFill>
                    <a:schemeClr val="bg1"/>
                  </a:solidFill>
                  <a:latin typeface="ABeeZee" panose="020B0604020202020204" charset="0"/>
                </a:rPr>
                <a:t>Ageing can lead to joint wear, inflammation and arthritis. Arthritis causes joint pain and affects synovial fluid and cartilage.</a:t>
              </a:r>
            </a:p>
          </p:txBody>
        </p:sp>
        <p:sp>
          <p:nvSpPr>
            <p:cNvPr id="370" name="Rectangle 369">
              <a:extLst>
                <a:ext uri="{FF2B5EF4-FFF2-40B4-BE49-F238E27FC236}">
                  <a16:creationId xmlns:a16="http://schemas.microsoft.com/office/drawing/2014/main" id="{4B43012E-7274-32C4-09FD-80AA3E74204C}"/>
                </a:ext>
              </a:extLst>
            </p:cNvPr>
            <p:cNvSpPr/>
            <p:nvPr/>
          </p:nvSpPr>
          <p:spPr>
            <a:xfrm>
              <a:off x="5936660" y="6151590"/>
              <a:ext cx="3695405" cy="533910"/>
            </a:xfrm>
            <a:prstGeom prst="rect">
              <a:avLst/>
            </a:prstGeom>
            <a:no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100"/>
            </a:p>
          </p:txBody>
        </p:sp>
      </p:grpSp>
      <p:grpSp>
        <p:nvGrpSpPr>
          <p:cNvPr id="392" name="Group 391">
            <a:extLst>
              <a:ext uri="{FF2B5EF4-FFF2-40B4-BE49-F238E27FC236}">
                <a16:creationId xmlns:a16="http://schemas.microsoft.com/office/drawing/2014/main" id="{943B30B9-2810-7AFF-2C9B-6833DE507969}"/>
              </a:ext>
            </a:extLst>
          </p:cNvPr>
          <p:cNvGrpSpPr/>
          <p:nvPr/>
        </p:nvGrpSpPr>
        <p:grpSpPr>
          <a:xfrm>
            <a:off x="5993847" y="4605356"/>
            <a:ext cx="4220873" cy="1110818"/>
            <a:chOff x="-489689" y="396453"/>
            <a:chExt cx="13795001" cy="4091523"/>
          </a:xfrm>
        </p:grpSpPr>
        <p:sp>
          <p:nvSpPr>
            <p:cNvPr id="390" name="TextBox 389">
              <a:extLst>
                <a:ext uri="{FF2B5EF4-FFF2-40B4-BE49-F238E27FC236}">
                  <a16:creationId xmlns:a16="http://schemas.microsoft.com/office/drawing/2014/main" id="{AE69A7EC-BA3D-14D3-0CF9-8D2E9F6C722B}"/>
                </a:ext>
              </a:extLst>
            </p:cNvPr>
            <p:cNvSpPr txBox="1"/>
            <p:nvPr/>
          </p:nvSpPr>
          <p:spPr>
            <a:xfrm>
              <a:off x="4816990" y="2634139"/>
              <a:ext cx="3741545" cy="1587104"/>
            </a:xfrm>
            <a:prstGeom prst="rect">
              <a:avLst/>
            </a:prstGeom>
            <a:noFill/>
          </p:spPr>
          <p:txBody>
            <a:bodyPr wrap="square" rtlCol="0">
              <a:spAutoFit/>
            </a:bodyPr>
            <a:lstStyle/>
            <a:p>
              <a:pPr marL="0" marR="0" lvl="0" indent="0" algn="l" defTabSz="457200" rtl="0" eaLnBrk="1" fontAlgn="auto" latinLnBrk="0" hangingPunct="1">
                <a:spcBef>
                  <a:spcPts val="0"/>
                </a:spcBef>
                <a:spcAft>
                  <a:spcPts val="0"/>
                </a:spcAft>
                <a:buClrTx/>
                <a:buSzTx/>
                <a:buFontTx/>
                <a:buNone/>
                <a:tabLst/>
                <a:defRPr/>
              </a:pPr>
              <a:r>
                <a:rPr kumimoji="0" lang="en-GB" sz="1100" i="0" u="none" strike="noStrike" kern="1200" cap="none" spc="0" normalizeH="0" baseline="0" noProof="0" dirty="0">
                  <a:ln>
                    <a:noFill/>
                  </a:ln>
                  <a:solidFill>
                    <a:srgbClr val="000000"/>
                  </a:solidFill>
                  <a:effectLst/>
                  <a:uLnTx/>
                  <a:uFillTx/>
                  <a:latin typeface="ABeeZee"/>
                  <a:ea typeface="+mn-ea"/>
                  <a:cs typeface="+mn-cs"/>
                </a:rPr>
                <a:t>triceps</a:t>
              </a:r>
              <a:r>
                <a:rPr kumimoji="0" lang="en-GB" sz="1100" i="0" u="none" strike="noStrike" kern="1200" cap="none" spc="0" normalizeH="0" noProof="0" dirty="0">
                  <a:ln>
                    <a:noFill/>
                  </a:ln>
                  <a:solidFill>
                    <a:srgbClr val="000000"/>
                  </a:solidFill>
                  <a:effectLst/>
                  <a:uLnTx/>
                  <a:uFillTx/>
                  <a:latin typeface="ABeeZee"/>
                  <a:ea typeface="+mn-ea"/>
                  <a:cs typeface="+mn-cs"/>
                </a:rPr>
                <a:t> </a:t>
              </a:r>
              <a:r>
                <a:rPr kumimoji="0" lang="en-GB" sz="1100" i="0" u="none" strike="noStrike" kern="1200" cap="none" spc="0" normalizeH="0" baseline="0" noProof="0" dirty="0">
                  <a:ln>
                    <a:noFill/>
                  </a:ln>
                  <a:solidFill>
                    <a:srgbClr val="000000"/>
                  </a:solidFill>
                  <a:effectLst/>
                  <a:uLnTx/>
                  <a:uFillTx/>
                  <a:latin typeface="ABeeZee"/>
                  <a:ea typeface="+mn-ea"/>
                  <a:cs typeface="+mn-cs"/>
                </a:rPr>
                <a:t>contracted</a:t>
              </a:r>
            </a:p>
          </p:txBody>
        </p:sp>
        <p:sp>
          <p:nvSpPr>
            <p:cNvPr id="387" name="TextBox 386">
              <a:extLst>
                <a:ext uri="{FF2B5EF4-FFF2-40B4-BE49-F238E27FC236}">
                  <a16:creationId xmlns:a16="http://schemas.microsoft.com/office/drawing/2014/main" id="{A613CAA3-C95A-1ECF-24DC-2CB1C8A3ED95}"/>
                </a:ext>
              </a:extLst>
            </p:cNvPr>
            <p:cNvSpPr txBox="1"/>
            <p:nvPr/>
          </p:nvSpPr>
          <p:spPr>
            <a:xfrm>
              <a:off x="-489689" y="2625661"/>
              <a:ext cx="3741467" cy="1587105"/>
            </a:xfrm>
            <a:prstGeom prst="rect">
              <a:avLst/>
            </a:prstGeom>
            <a:noFill/>
          </p:spPr>
          <p:txBody>
            <a:bodyPr wrap="square" rtlCol="0">
              <a:spAutoFit/>
            </a:bodyPr>
            <a:lstStyle/>
            <a:p>
              <a:pPr marL="0" marR="0" lvl="0" indent="0" algn="l" defTabSz="457200" rtl="0" eaLnBrk="1" fontAlgn="auto" latinLnBrk="0" hangingPunct="1">
                <a:spcBef>
                  <a:spcPts val="0"/>
                </a:spcBef>
                <a:spcAft>
                  <a:spcPts val="0"/>
                </a:spcAft>
                <a:buClrTx/>
                <a:buSzTx/>
                <a:buFontTx/>
                <a:buNone/>
                <a:tabLst/>
                <a:defRPr/>
              </a:pPr>
              <a:r>
                <a:rPr kumimoji="0" lang="en-GB" sz="1100" i="0" u="none" strike="noStrike" kern="1200" cap="none" spc="0" normalizeH="0" baseline="0" noProof="0" dirty="0">
                  <a:ln>
                    <a:noFill/>
                  </a:ln>
                  <a:solidFill>
                    <a:srgbClr val="000000"/>
                  </a:solidFill>
                  <a:effectLst/>
                  <a:uLnTx/>
                  <a:uFillTx/>
                  <a:latin typeface="ABeeZee"/>
                  <a:ea typeface="+mn-ea"/>
                  <a:cs typeface="+mn-cs"/>
                </a:rPr>
                <a:t>triceps relaxed</a:t>
              </a:r>
            </a:p>
          </p:txBody>
        </p:sp>
        <p:pic>
          <p:nvPicPr>
            <p:cNvPr id="382" name="Picture 381">
              <a:extLst>
                <a:ext uri="{FF2B5EF4-FFF2-40B4-BE49-F238E27FC236}">
                  <a16:creationId xmlns:a16="http://schemas.microsoft.com/office/drawing/2014/main" id="{482E1216-D881-818B-0ABA-86D2F14CA090}"/>
                </a:ext>
              </a:extLst>
            </p:cNvPr>
            <p:cNvPicPr>
              <a:picLocks noChangeAspect="1"/>
            </p:cNvPicPr>
            <p:nvPr/>
          </p:nvPicPr>
          <p:blipFill rotWithShape="1">
            <a:blip r:embed="rId8">
              <a:extLst>
                <a:ext uri="{28A0092B-C50C-407E-A947-70E740481C1C}">
                  <a14:useLocalDpi xmlns:a14="http://schemas.microsoft.com/office/drawing/2010/main" val="0"/>
                </a:ext>
              </a:extLst>
            </a:blip>
            <a:srcRect l="749" r="749"/>
            <a:stretch/>
          </p:blipFill>
          <p:spPr>
            <a:xfrm>
              <a:off x="6415733" y="823687"/>
              <a:ext cx="5067300" cy="3664289"/>
            </a:xfrm>
            <a:prstGeom prst="rect">
              <a:avLst/>
            </a:prstGeom>
          </p:spPr>
        </p:pic>
        <p:pic>
          <p:nvPicPr>
            <p:cNvPr id="383" name="Picture 382">
              <a:extLst>
                <a:ext uri="{FF2B5EF4-FFF2-40B4-BE49-F238E27FC236}">
                  <a16:creationId xmlns:a16="http://schemas.microsoft.com/office/drawing/2014/main" id="{A7353548-A300-CC8F-5079-47CF9390D2D9}"/>
                </a:ext>
              </a:extLst>
            </p:cNvPr>
            <p:cNvPicPr>
              <a:picLocks noChangeAspect="1"/>
            </p:cNvPicPr>
            <p:nvPr/>
          </p:nvPicPr>
          <p:blipFill rotWithShape="1">
            <a:blip r:embed="rId9">
              <a:extLst>
                <a:ext uri="{28A0092B-C50C-407E-A947-70E740481C1C}">
                  <a14:useLocalDpi xmlns:a14="http://schemas.microsoft.com/office/drawing/2010/main" val="0"/>
                </a:ext>
              </a:extLst>
            </a:blip>
            <a:srcRect l="2266" r="2266"/>
            <a:stretch/>
          </p:blipFill>
          <p:spPr>
            <a:xfrm>
              <a:off x="2031277" y="1662407"/>
              <a:ext cx="3187294" cy="2716031"/>
            </a:xfrm>
            <a:prstGeom prst="rect">
              <a:avLst/>
            </a:prstGeom>
          </p:spPr>
        </p:pic>
        <p:cxnSp>
          <p:nvCxnSpPr>
            <p:cNvPr id="384" name="Straight Arrow Connector 383">
              <a:extLst>
                <a:ext uri="{FF2B5EF4-FFF2-40B4-BE49-F238E27FC236}">
                  <a16:creationId xmlns:a16="http://schemas.microsoft.com/office/drawing/2014/main" id="{8865DFD7-136B-FECE-9680-56B01D6569BE}"/>
                </a:ext>
              </a:extLst>
            </p:cNvPr>
            <p:cNvCxnSpPr>
              <a:cxnSpLocks/>
            </p:cNvCxnSpPr>
            <p:nvPr/>
          </p:nvCxnSpPr>
          <p:spPr>
            <a:xfrm flipH="1">
              <a:off x="3300870" y="1321359"/>
              <a:ext cx="451412" cy="1603363"/>
            </a:xfrm>
            <a:prstGeom prst="straightConnector1">
              <a:avLst/>
            </a:prstGeom>
            <a:ln w="12700">
              <a:solidFill>
                <a:srgbClr val="000000"/>
              </a:solidFill>
              <a:tailEnd type="triangle" w="sm" len="sm"/>
            </a:ln>
          </p:spPr>
          <p:style>
            <a:lnRef idx="1">
              <a:schemeClr val="accent1"/>
            </a:lnRef>
            <a:fillRef idx="0">
              <a:schemeClr val="accent1"/>
            </a:fillRef>
            <a:effectRef idx="0">
              <a:schemeClr val="accent1"/>
            </a:effectRef>
            <a:fontRef idx="minor">
              <a:schemeClr val="tx1"/>
            </a:fontRef>
          </p:style>
        </p:cxnSp>
        <p:sp>
          <p:nvSpPr>
            <p:cNvPr id="385" name="TextBox 384">
              <a:extLst>
                <a:ext uri="{FF2B5EF4-FFF2-40B4-BE49-F238E27FC236}">
                  <a16:creationId xmlns:a16="http://schemas.microsoft.com/office/drawing/2014/main" id="{7AAA23E2-9848-E8C8-B333-3628C1E537F5}"/>
                </a:ext>
              </a:extLst>
            </p:cNvPr>
            <p:cNvSpPr txBox="1"/>
            <p:nvPr/>
          </p:nvSpPr>
          <p:spPr>
            <a:xfrm>
              <a:off x="1933941" y="396453"/>
              <a:ext cx="5405885" cy="1086178"/>
            </a:xfrm>
            <a:prstGeom prst="rect">
              <a:avLst/>
            </a:prstGeom>
            <a:noFill/>
          </p:spPr>
          <p:txBody>
            <a:bodyPr wrap="square" rtlCol="0">
              <a:spAutoFit/>
            </a:bodyPr>
            <a:lstStyle/>
            <a:p>
              <a:pPr marL="0" marR="0" lvl="0" indent="0" algn="l" defTabSz="457200" rtl="0" eaLnBrk="1" fontAlgn="auto" latinLnBrk="0" hangingPunct="1">
                <a:lnSpc>
                  <a:spcPct val="130000"/>
                </a:lnSpc>
                <a:spcBef>
                  <a:spcPts val="0"/>
                </a:spcBef>
                <a:spcAft>
                  <a:spcPts val="0"/>
                </a:spcAft>
                <a:buClrTx/>
                <a:buSzTx/>
                <a:buFontTx/>
                <a:buNone/>
                <a:tabLst/>
                <a:defRPr/>
              </a:pPr>
              <a:r>
                <a:rPr kumimoji="0" lang="en-GB" sz="1100" i="0" u="none" strike="noStrike" kern="1200" cap="none" spc="0" normalizeH="0" baseline="0" noProof="0" dirty="0">
                  <a:ln>
                    <a:noFill/>
                  </a:ln>
                  <a:solidFill>
                    <a:srgbClr val="000000"/>
                  </a:solidFill>
                  <a:effectLst/>
                  <a:uLnTx/>
                  <a:uFillTx/>
                  <a:latin typeface="ABeeZee"/>
                  <a:ea typeface="+mn-ea"/>
                  <a:cs typeface="+mn-cs"/>
                </a:rPr>
                <a:t>biceps contracted</a:t>
              </a:r>
            </a:p>
          </p:txBody>
        </p:sp>
        <p:cxnSp>
          <p:nvCxnSpPr>
            <p:cNvPr id="386" name="Straight Arrow Connector 385">
              <a:extLst>
                <a:ext uri="{FF2B5EF4-FFF2-40B4-BE49-F238E27FC236}">
                  <a16:creationId xmlns:a16="http://schemas.microsoft.com/office/drawing/2014/main" id="{8083DDFF-A4CC-73A1-4801-61F392B4C37A}"/>
                </a:ext>
              </a:extLst>
            </p:cNvPr>
            <p:cNvCxnSpPr>
              <a:cxnSpLocks/>
            </p:cNvCxnSpPr>
            <p:nvPr/>
          </p:nvCxnSpPr>
          <p:spPr>
            <a:xfrm>
              <a:off x="1488376" y="2981100"/>
              <a:ext cx="1309277" cy="288192"/>
            </a:xfrm>
            <a:prstGeom prst="straightConnector1">
              <a:avLst/>
            </a:prstGeom>
            <a:ln w="12700">
              <a:solidFill>
                <a:srgbClr val="000000"/>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388" name="Straight Arrow Connector 387">
              <a:extLst>
                <a:ext uri="{FF2B5EF4-FFF2-40B4-BE49-F238E27FC236}">
                  <a16:creationId xmlns:a16="http://schemas.microsoft.com/office/drawing/2014/main" id="{F793F672-8E1D-139E-8E82-4C5B574D71E3}"/>
                </a:ext>
              </a:extLst>
            </p:cNvPr>
            <p:cNvCxnSpPr>
              <a:cxnSpLocks/>
            </p:cNvCxnSpPr>
            <p:nvPr/>
          </p:nvCxnSpPr>
          <p:spPr>
            <a:xfrm flipH="1">
              <a:off x="7926969" y="1292574"/>
              <a:ext cx="1700173" cy="916954"/>
            </a:xfrm>
            <a:prstGeom prst="straightConnector1">
              <a:avLst/>
            </a:prstGeom>
            <a:ln w="12700">
              <a:solidFill>
                <a:srgbClr val="000000"/>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389" name="Straight Arrow Connector 388">
              <a:extLst>
                <a:ext uri="{FF2B5EF4-FFF2-40B4-BE49-F238E27FC236}">
                  <a16:creationId xmlns:a16="http://schemas.microsoft.com/office/drawing/2014/main" id="{96711372-163D-BDAD-3F13-FE6B21354AF4}"/>
                </a:ext>
              </a:extLst>
            </p:cNvPr>
            <p:cNvCxnSpPr>
              <a:cxnSpLocks/>
            </p:cNvCxnSpPr>
            <p:nvPr/>
          </p:nvCxnSpPr>
          <p:spPr>
            <a:xfrm flipV="1">
              <a:off x="6687764" y="2643163"/>
              <a:ext cx="673616" cy="546052"/>
            </a:xfrm>
            <a:prstGeom prst="straightConnector1">
              <a:avLst/>
            </a:prstGeom>
            <a:ln w="12700">
              <a:solidFill>
                <a:srgbClr val="000000"/>
              </a:solidFill>
              <a:tailEnd type="triangle" w="sm" len="sm"/>
            </a:ln>
          </p:spPr>
          <p:style>
            <a:lnRef idx="1">
              <a:schemeClr val="accent1"/>
            </a:lnRef>
            <a:fillRef idx="0">
              <a:schemeClr val="accent1"/>
            </a:fillRef>
            <a:effectRef idx="0">
              <a:schemeClr val="accent1"/>
            </a:effectRef>
            <a:fontRef idx="minor">
              <a:schemeClr val="tx1"/>
            </a:fontRef>
          </p:style>
        </p:cxnSp>
        <p:sp>
          <p:nvSpPr>
            <p:cNvPr id="391" name="TextBox 390">
              <a:extLst>
                <a:ext uri="{FF2B5EF4-FFF2-40B4-BE49-F238E27FC236}">
                  <a16:creationId xmlns:a16="http://schemas.microsoft.com/office/drawing/2014/main" id="{E060CC42-8AA4-EBAB-6989-E5369E718505}"/>
                </a:ext>
              </a:extLst>
            </p:cNvPr>
            <p:cNvSpPr txBox="1"/>
            <p:nvPr/>
          </p:nvSpPr>
          <p:spPr>
            <a:xfrm>
              <a:off x="8224419" y="396453"/>
              <a:ext cx="5080893" cy="1086178"/>
            </a:xfrm>
            <a:prstGeom prst="rect">
              <a:avLst/>
            </a:prstGeom>
            <a:noFill/>
          </p:spPr>
          <p:txBody>
            <a:bodyPr wrap="square" rtlCol="0">
              <a:spAutoFit/>
            </a:bodyPr>
            <a:lstStyle/>
            <a:p>
              <a:pPr marL="0" marR="0" lvl="0" indent="0" algn="l" defTabSz="457200" rtl="0" eaLnBrk="1" fontAlgn="auto" latinLnBrk="0" hangingPunct="1">
                <a:lnSpc>
                  <a:spcPct val="130000"/>
                </a:lnSpc>
                <a:spcBef>
                  <a:spcPts val="0"/>
                </a:spcBef>
                <a:spcAft>
                  <a:spcPts val="0"/>
                </a:spcAft>
                <a:buClrTx/>
                <a:buSzTx/>
                <a:buFontTx/>
                <a:buNone/>
                <a:tabLst/>
                <a:defRPr/>
              </a:pPr>
              <a:r>
                <a:rPr lang="en-GB" sz="1100" dirty="0">
                  <a:solidFill>
                    <a:srgbClr val="000000"/>
                  </a:solidFill>
                  <a:latin typeface="ABeeZee"/>
                </a:rPr>
                <a:t>b</a:t>
              </a:r>
              <a:r>
                <a:rPr kumimoji="0" lang="en-GB" sz="1100" i="0" u="none" strike="noStrike" kern="1200" cap="none" spc="0" normalizeH="0" baseline="0" noProof="0" dirty="0" err="1">
                  <a:ln>
                    <a:noFill/>
                  </a:ln>
                  <a:solidFill>
                    <a:srgbClr val="000000"/>
                  </a:solidFill>
                  <a:effectLst/>
                  <a:uLnTx/>
                  <a:uFillTx/>
                  <a:latin typeface="ABeeZee"/>
                </a:rPr>
                <a:t>iceps</a:t>
              </a:r>
              <a:r>
                <a:rPr kumimoji="0" lang="en-GB" sz="1100" i="0" u="none" strike="noStrike" kern="1200" cap="none" spc="0" normalizeH="0" noProof="0" dirty="0">
                  <a:ln>
                    <a:noFill/>
                  </a:ln>
                  <a:solidFill>
                    <a:srgbClr val="000000"/>
                  </a:solidFill>
                  <a:effectLst/>
                  <a:uLnTx/>
                  <a:uFillTx/>
                  <a:latin typeface="ABeeZee"/>
                </a:rPr>
                <a:t> </a:t>
              </a:r>
              <a:r>
                <a:rPr kumimoji="0" lang="en-GB" sz="1100" i="0" u="none" strike="noStrike" kern="1200" cap="none" spc="0" normalizeH="0" baseline="0" noProof="0" dirty="0">
                  <a:ln>
                    <a:noFill/>
                  </a:ln>
                  <a:solidFill>
                    <a:srgbClr val="000000"/>
                  </a:solidFill>
                  <a:effectLst/>
                  <a:uLnTx/>
                  <a:uFillTx/>
                  <a:latin typeface="ABeeZee"/>
                </a:rPr>
                <a:t>relaxed</a:t>
              </a:r>
            </a:p>
          </p:txBody>
        </p:sp>
      </p:grpSp>
      <p:sp>
        <p:nvSpPr>
          <p:cNvPr id="422" name="TextBox 421">
            <a:extLst>
              <a:ext uri="{FF2B5EF4-FFF2-40B4-BE49-F238E27FC236}">
                <a16:creationId xmlns:a16="http://schemas.microsoft.com/office/drawing/2014/main" id="{7CDACAA4-F64A-11D9-F52F-C989DE14BCA1}"/>
              </a:ext>
            </a:extLst>
          </p:cNvPr>
          <p:cNvSpPr txBox="1"/>
          <p:nvPr/>
        </p:nvSpPr>
        <p:spPr>
          <a:xfrm>
            <a:off x="5931310" y="5813036"/>
            <a:ext cx="3919634" cy="769441"/>
          </a:xfrm>
          <a:prstGeom prst="rect">
            <a:avLst/>
          </a:prstGeom>
          <a:noFill/>
        </p:spPr>
        <p:txBody>
          <a:bodyPr wrap="square">
            <a:spAutoFit/>
          </a:bodyPr>
          <a:lstStyle/>
          <a:p>
            <a:pPr marL="139303" marR="0" lvl="0" indent="-139303" algn="l" defTabSz="74295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0000"/>
                </a:solidFill>
                <a:effectLst/>
                <a:uLnTx/>
                <a:uFillTx/>
                <a:latin typeface="ABeeZee" panose="020B0604020202020204" charset="0"/>
                <a:ea typeface="+mn-ea"/>
                <a:cs typeface="+mn-cs"/>
              </a:rPr>
              <a:t>The way in which muscles and bones work together to exert forces is called </a:t>
            </a:r>
            <a:r>
              <a:rPr kumimoji="0" lang="en-GB" sz="1100" b="1" i="0" u="none" strike="noStrike" kern="1200" cap="none" spc="0" normalizeH="0" baseline="0" noProof="0" dirty="0">
                <a:ln>
                  <a:noFill/>
                </a:ln>
                <a:solidFill>
                  <a:srgbClr val="000000"/>
                </a:solidFill>
                <a:effectLst/>
                <a:uLnTx/>
                <a:uFillTx/>
                <a:latin typeface="ABeeZee" panose="020B0604020202020204" charset="0"/>
                <a:ea typeface="+mn-ea"/>
                <a:cs typeface="+mn-cs"/>
              </a:rPr>
              <a:t>biomechanics</a:t>
            </a:r>
            <a:r>
              <a:rPr kumimoji="0" lang="en-GB" sz="1100" b="0" i="0" u="none" strike="noStrike" kern="1200" cap="none" spc="0" normalizeH="0" baseline="0" noProof="0" dirty="0">
                <a:ln>
                  <a:noFill/>
                </a:ln>
                <a:solidFill>
                  <a:srgbClr val="000000"/>
                </a:solidFill>
                <a:effectLst/>
                <a:uLnTx/>
                <a:uFillTx/>
                <a:latin typeface="ABeeZee" panose="020B0604020202020204" charset="0"/>
                <a:ea typeface="+mn-ea"/>
                <a:cs typeface="+mn-cs"/>
              </a:rPr>
              <a:t>.</a:t>
            </a:r>
          </a:p>
          <a:p>
            <a:pPr marL="139303" marR="0" lvl="0" indent="-139303" algn="l" defTabSz="74295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1" i="0" u="none" strike="noStrike" kern="1200" cap="none" spc="0" normalizeH="0" baseline="0" noProof="0" dirty="0">
                <a:ln>
                  <a:noFill/>
                </a:ln>
                <a:solidFill>
                  <a:srgbClr val="000000"/>
                </a:solidFill>
                <a:effectLst/>
                <a:uLnTx/>
                <a:uFillTx/>
                <a:latin typeface="ABeeZee" panose="020B0604020202020204" charset="0"/>
                <a:ea typeface="+mn-ea"/>
                <a:cs typeface="+mn-cs"/>
              </a:rPr>
              <a:t>Muscle strength </a:t>
            </a:r>
            <a:r>
              <a:rPr kumimoji="0" lang="en-GB" sz="1100" b="0" i="0" u="none" strike="noStrike" kern="1200" cap="none" spc="0" normalizeH="0" baseline="0" noProof="0" dirty="0">
                <a:ln>
                  <a:noFill/>
                </a:ln>
                <a:solidFill>
                  <a:srgbClr val="000000"/>
                </a:solidFill>
                <a:effectLst/>
                <a:uLnTx/>
                <a:uFillTx/>
                <a:latin typeface="ABeeZee" panose="020B0604020202020204" charset="0"/>
                <a:ea typeface="+mn-ea"/>
                <a:cs typeface="+mn-cs"/>
              </a:rPr>
              <a:t>varies based on muscle size, age, sex, training, nutrition and injury.</a:t>
            </a:r>
          </a:p>
        </p:txBody>
      </p:sp>
      <p:cxnSp>
        <p:nvCxnSpPr>
          <p:cNvPr id="423" name="Straight Connector 422">
            <a:extLst>
              <a:ext uri="{FF2B5EF4-FFF2-40B4-BE49-F238E27FC236}">
                <a16:creationId xmlns:a16="http://schemas.microsoft.com/office/drawing/2014/main" id="{A68D4314-F740-9832-D740-6525167CE4D7}"/>
              </a:ext>
            </a:extLst>
          </p:cNvPr>
          <p:cNvCxnSpPr>
            <a:cxnSpLocks/>
          </p:cNvCxnSpPr>
          <p:nvPr/>
        </p:nvCxnSpPr>
        <p:spPr>
          <a:xfrm flipH="1">
            <a:off x="5931310" y="5776519"/>
            <a:ext cx="3919634" cy="0"/>
          </a:xfrm>
          <a:prstGeom prst="line">
            <a:avLst/>
          </a:prstGeom>
          <a:ln w="12700">
            <a:solidFill>
              <a:srgbClr val="000000"/>
            </a:solidFill>
          </a:ln>
        </p:spPr>
        <p:style>
          <a:lnRef idx="1">
            <a:schemeClr val="accent1"/>
          </a:lnRef>
          <a:fillRef idx="0">
            <a:schemeClr val="accent1"/>
          </a:fillRef>
          <a:effectRef idx="0">
            <a:schemeClr val="accent1"/>
          </a:effectRef>
          <a:fontRef idx="minor">
            <a:schemeClr val="tx1"/>
          </a:fontRef>
        </p:style>
      </p:cxnSp>
      <p:sp>
        <p:nvSpPr>
          <p:cNvPr id="426" name="Subtitle 8">
            <a:extLst>
              <a:ext uri="{FF2B5EF4-FFF2-40B4-BE49-F238E27FC236}">
                <a16:creationId xmlns:a16="http://schemas.microsoft.com/office/drawing/2014/main" id="{6030BE25-3E79-9F0B-BD60-331A6EA5D3C6}"/>
              </a:ext>
            </a:extLst>
          </p:cNvPr>
          <p:cNvSpPr txBox="1">
            <a:spLocks/>
          </p:cNvSpPr>
          <p:nvPr/>
        </p:nvSpPr>
        <p:spPr>
          <a:xfrm>
            <a:off x="2239200" y="6576695"/>
            <a:ext cx="7666800" cy="281305"/>
          </a:xfrm>
          <a:prstGeom prst="rect">
            <a:avLst/>
          </a:prstGeom>
        </p:spPr>
        <p:txBody>
          <a:bodyPr vert="horz" wrap="square" lIns="91440" tIns="45720" rIns="91440" bIns="45720" rtlCol="0">
            <a:noAutofit/>
          </a:bodyPr>
          <a:lstStyle/>
          <a:p>
            <a:pPr algn="r">
              <a:lnSpc>
                <a:spcPct val="120000"/>
              </a:lnSpc>
              <a:spcAft>
                <a:spcPts val="1200"/>
              </a:spcAft>
            </a:pPr>
            <a:r>
              <a:rPr lang="en-US" sz="1000" kern="1200" dirty="0">
                <a:solidFill>
                  <a:schemeClr val="tx1">
                    <a:lumMod val="50000"/>
                  </a:schemeClr>
                </a:solidFill>
                <a:effectLst/>
                <a:latin typeface="ABeeZee"/>
                <a:ea typeface="Calibri" panose="020F0502020204030204" pitchFamily="34" charset="0"/>
                <a:cs typeface="Times New Roman" panose="02020603050405020304" pitchFamily="18" charset="0"/>
              </a:rPr>
              <a:t>Science | 7.05 – Organ Systems| Knowledge </a:t>
            </a:r>
            <a:r>
              <a:rPr lang="en-US" sz="1000" dirty="0" err="1">
                <a:solidFill>
                  <a:schemeClr val="tx1">
                    <a:lumMod val="50000"/>
                  </a:schemeClr>
                </a:solidFill>
                <a:latin typeface="ABeeZee"/>
                <a:ea typeface="Calibri" panose="020F0502020204030204" pitchFamily="34" charset="0"/>
                <a:cs typeface="Times New Roman" panose="02020603050405020304" pitchFamily="18" charset="0"/>
              </a:rPr>
              <a:t>O</a:t>
            </a:r>
            <a:r>
              <a:rPr lang="en-US" sz="1000" kern="1200" dirty="0" err="1">
                <a:solidFill>
                  <a:schemeClr val="tx1">
                    <a:lumMod val="50000"/>
                  </a:schemeClr>
                </a:solidFill>
                <a:effectLst/>
                <a:latin typeface="ABeeZee"/>
                <a:ea typeface="Calibri" panose="020F0502020204030204" pitchFamily="34" charset="0"/>
                <a:cs typeface="Times New Roman" panose="02020603050405020304" pitchFamily="18" charset="0"/>
              </a:rPr>
              <a:t>rganiser</a:t>
            </a:r>
            <a:endParaRPr lang="en-GB" sz="1100" dirty="0">
              <a:solidFill>
                <a:schemeClr val="tx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27" name="Title 7">
            <a:extLst>
              <a:ext uri="{FF2B5EF4-FFF2-40B4-BE49-F238E27FC236}">
                <a16:creationId xmlns:a16="http://schemas.microsoft.com/office/drawing/2014/main" id="{A36CFCAB-7CE3-F9D0-D1C0-62098A872B6D}"/>
              </a:ext>
            </a:extLst>
          </p:cNvPr>
          <p:cNvSpPr txBox="1">
            <a:spLocks/>
          </p:cNvSpPr>
          <p:nvPr/>
        </p:nvSpPr>
        <p:spPr>
          <a:xfrm>
            <a:off x="88357" y="189262"/>
            <a:ext cx="5876025" cy="574040"/>
          </a:xfrm>
          <a:prstGeom prst="rect">
            <a:avLst/>
          </a:prstGeom>
          <a:noFill/>
        </p:spPr>
        <p:txBody>
          <a:bodyPr vert="horz" wrap="square" lIns="91440" tIns="45720" rIns="91440" bIns="45720" rtlCol="0" anchor="ctr">
            <a:noAutofit/>
          </a:bodyPr>
          <a:lstStyle/>
          <a:p>
            <a:pPr>
              <a:lnSpc>
                <a:spcPct val="107000"/>
              </a:lnSpc>
              <a:spcAft>
                <a:spcPts val="800"/>
              </a:spcAft>
            </a:pPr>
            <a:r>
              <a:rPr lang="en-US" b="1" spc="100" dirty="0">
                <a:solidFill>
                  <a:schemeClr val="bg1"/>
                </a:solidFill>
                <a:effectLst/>
                <a:latin typeface="Abeezee"/>
                <a:ea typeface="Andika"/>
                <a:cs typeface="Andika"/>
              </a:rPr>
              <a:t>Organ systems</a:t>
            </a:r>
            <a:endParaRPr lang="en-GB" dirty="0">
              <a:solidFill>
                <a:schemeClr val="bg1"/>
              </a:solidFill>
              <a:effectLst/>
              <a:latin typeface="ABeeZee"/>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32768328"/>
      </p:ext>
    </p:extLst>
  </p:cSld>
  <p:clrMapOvr>
    <a:masterClrMapping/>
  </p:clrMapOvr>
</p:sld>
</file>

<file path=ppt/theme/theme1.xml><?xml version="1.0" encoding="utf-8"?>
<a:theme xmlns:a="http://schemas.openxmlformats.org/drawingml/2006/main" name="Title Slide">
  <a:themeElements>
    <a:clrScheme name="UL Humanities (Teacher Facing)">
      <a:dk1>
        <a:srgbClr val="FFFFFF"/>
      </a:dk1>
      <a:lt1>
        <a:srgbClr val="000000"/>
      </a:lt1>
      <a:dk2>
        <a:srgbClr val="E6E6E6"/>
      </a:dk2>
      <a:lt2>
        <a:srgbClr val="565656"/>
      </a:lt2>
      <a:accent1>
        <a:srgbClr val="8262A6"/>
      </a:accent1>
      <a:accent2>
        <a:srgbClr val="D17E3F"/>
      </a:accent2>
      <a:accent3>
        <a:srgbClr val="3E9C64"/>
      </a:accent3>
      <a:accent4>
        <a:srgbClr val="4E83BE"/>
      </a:accent4>
      <a:accent5>
        <a:srgbClr val="C35993"/>
      </a:accent5>
      <a:accent6>
        <a:srgbClr val="88A442"/>
      </a:accent6>
      <a:hlink>
        <a:srgbClr val="D55D5D"/>
      </a:hlink>
      <a:folHlink>
        <a:srgbClr val="40A6B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acher Resources">
  <a:themeElements>
    <a:clrScheme name="UL Humanities (Teacher Facing)">
      <a:dk1>
        <a:srgbClr val="FFFFFF"/>
      </a:dk1>
      <a:lt1>
        <a:srgbClr val="000000"/>
      </a:lt1>
      <a:dk2>
        <a:srgbClr val="E6E6E6"/>
      </a:dk2>
      <a:lt2>
        <a:srgbClr val="565656"/>
      </a:lt2>
      <a:accent1>
        <a:srgbClr val="8262A6"/>
      </a:accent1>
      <a:accent2>
        <a:srgbClr val="D17E3F"/>
      </a:accent2>
      <a:accent3>
        <a:srgbClr val="3E9C64"/>
      </a:accent3>
      <a:accent4>
        <a:srgbClr val="4E83BE"/>
      </a:accent4>
      <a:accent5>
        <a:srgbClr val="C35993"/>
      </a:accent5>
      <a:accent6>
        <a:srgbClr val="88A442"/>
      </a:accent6>
      <a:hlink>
        <a:srgbClr val="D55D5D"/>
      </a:hlink>
      <a:folHlink>
        <a:srgbClr val="40A6BA"/>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spcAft>
            <a:spcPts val="600"/>
          </a:spcAft>
          <a:defRPr sz="1200" dirty="0" err="1" smtClean="0">
            <a:solidFill>
              <a:schemeClr val="bg1"/>
            </a:solidFill>
            <a:latin typeface="Roboto" panose="02000000000000000000" pitchFamily="2" charset="0"/>
            <a:ea typeface="Roboto" panose="02000000000000000000" pitchFamily="2" charset="0"/>
            <a:cs typeface="Roboto" panose="02000000000000000000" pitchFamily="2"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041a4a33-2307-4a47-a48d-ba69e7a9f362">
      <UserInfo>
        <DisplayName>Mark Stephenson</DisplayName>
        <AccountId>31</AccountId>
        <AccountType/>
      </UserInfo>
      <UserInfo>
        <DisplayName>Jessica Quinn</DisplayName>
        <AccountId>345</AccountId>
        <AccountType/>
      </UserInfo>
    </SharedWithUsers>
    <TaxCatchAll xmlns="041a4a33-2307-4a47-a48d-ba69e7a9f362" xsi:nil="true"/>
    <lcf76f155ced4ddcb4097134ff3c332f xmlns="53c11a96-1489-4bab-81bb-666e58b9cc4f">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3FF1DD82A54B64CB37E341F622729F0" ma:contentTypeVersion="14" ma:contentTypeDescription="Create a new document." ma:contentTypeScope="" ma:versionID="078f0611ad91d9ce7d4510f68133ece2">
  <xsd:schema xmlns:xsd="http://www.w3.org/2001/XMLSchema" xmlns:xs="http://www.w3.org/2001/XMLSchema" xmlns:p="http://schemas.microsoft.com/office/2006/metadata/properties" xmlns:ns2="53c11a96-1489-4bab-81bb-666e58b9cc4f" xmlns:ns3="041a4a33-2307-4a47-a48d-ba69e7a9f362" targetNamespace="http://schemas.microsoft.com/office/2006/metadata/properties" ma:root="true" ma:fieldsID="43eaa3a4b0f4a01ebfc23d2fc07a4d29" ns2:_="" ns3:_="">
    <xsd:import namespace="53c11a96-1489-4bab-81bb-666e58b9cc4f"/>
    <xsd:import namespace="041a4a33-2307-4a47-a48d-ba69e7a9f362"/>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MediaServiceBillingMetadata"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c11a96-1489-4bab-81bb-666e58b9cc4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BillingMetadata" ma:index="14" nillable="true" ma:displayName="MediaServiceBillingMetadata" ma:hidden="true" ma:internalName="MediaServiceBillingMetadata" ma:readOnly="true">
      <xsd:simpleType>
        <xsd:restriction base="dms:Note"/>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1a08bdaf-0691-4238-9328-b63d458f0bec"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41a4a33-2307-4a47-a48d-ba69e7a9f362"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8894797f-ebbb-401f-9530-fcfe7a9445b3}" ma:internalName="TaxCatchAll" ma:showField="CatchAllData" ma:web="041a4a33-2307-4a47-a48d-ba69e7a9f36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F20F8DA-C4FB-4450-BACC-F5A742E79B9F}">
  <ds:schemaRefs>
    <ds:schemaRef ds:uri="http://schemas.microsoft.com/office/2006/metadata/properties"/>
    <ds:schemaRef ds:uri="http://schemas.microsoft.com/office/infopath/2007/PartnerControls"/>
    <ds:schemaRef ds:uri="http://purl.org/dc/terms/"/>
    <ds:schemaRef ds:uri="http://schemas.openxmlformats.org/package/2006/metadata/core-properties"/>
    <ds:schemaRef ds:uri="http://www.w3.org/XML/1998/namespace"/>
    <ds:schemaRef ds:uri="http://schemas.microsoft.com/office/2006/documentManagement/types"/>
    <ds:schemaRef ds:uri="http://purl.org/dc/elements/1.1/"/>
    <ds:schemaRef ds:uri="84283a62-dbf0-4bf3-9286-04d2ea05a3ac"/>
    <ds:schemaRef ds:uri="http://purl.org/dc/dcmitype/"/>
    <ds:schemaRef ds:uri="http://schemas.microsoft.com/sharepoint/v3"/>
    <ds:schemaRef ds:uri="7cdbce52-7c58-4c49-97cb-d953267058b2"/>
  </ds:schemaRefs>
</ds:datastoreItem>
</file>

<file path=customXml/itemProps2.xml><?xml version="1.0" encoding="utf-8"?>
<ds:datastoreItem xmlns:ds="http://schemas.openxmlformats.org/officeDocument/2006/customXml" ds:itemID="{FF2A31F0-0284-4FFD-850E-478562CD718B}">
  <ds:schemaRefs>
    <ds:schemaRef ds:uri="http://schemas.microsoft.com/sharepoint/v3/contenttype/forms"/>
  </ds:schemaRefs>
</ds:datastoreItem>
</file>

<file path=customXml/itemProps3.xml><?xml version="1.0" encoding="utf-8"?>
<ds:datastoreItem xmlns:ds="http://schemas.openxmlformats.org/officeDocument/2006/customXml" ds:itemID="{854201DF-20DF-4CCE-98BE-C5673C669EBF}"/>
</file>

<file path=docMetadata/LabelInfo.xml><?xml version="1.0" encoding="utf-8"?>
<clbl:labelList xmlns:clbl="http://schemas.microsoft.com/office/2020/mipLabelMetadata">
  <clbl:label id="{a4d068aa-090e-4f55-a950-b1b95cea1c6b}" enabled="0" method="" siteId="{a4d068aa-090e-4f55-a950-b1b95cea1c6b}" removed="1"/>
</clbl:labelList>
</file>

<file path=docProps/app.xml><?xml version="1.0" encoding="utf-8"?>
<Properties xmlns="http://schemas.openxmlformats.org/officeDocument/2006/extended-properties" xmlns:vt="http://schemas.openxmlformats.org/officeDocument/2006/docPropsVTypes">
  <Template>Office Theme</Template>
  <TotalTime>69</TotalTime>
  <Words>1308</Words>
  <Application>Microsoft Office PowerPoint</Application>
  <PresentationFormat>A4 Paper (210x297 mm)</PresentationFormat>
  <Paragraphs>171</Paragraphs>
  <Slides>3</Slides>
  <Notes>3</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vt:i4>
      </vt:variant>
    </vt:vector>
  </HeadingPairs>
  <TitlesOfParts>
    <vt:vector size="11" baseType="lpstr">
      <vt:lpstr>ABeeZee</vt:lpstr>
      <vt:lpstr>ABeeZee</vt:lpstr>
      <vt:lpstr>United Curriculum</vt:lpstr>
      <vt:lpstr>Roboto</vt:lpstr>
      <vt:lpstr>Arial</vt:lpstr>
      <vt:lpstr>Calibri</vt:lpstr>
      <vt:lpstr>Title Slide</vt:lpstr>
      <vt:lpstr>Teacher Resources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Angela Yussuff</dc:creator>
  <cp:lastModifiedBy>Angela Yussuff</cp:lastModifiedBy>
  <cp:revision>11</cp:revision>
  <dcterms:created xsi:type="dcterms:W3CDTF">2021-04-22T13:12:58Z</dcterms:created>
  <dcterms:modified xsi:type="dcterms:W3CDTF">2024-12-04T20:02:24Z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0x01010083FF1DD82A54B64CB37E341F622729F0</vt:lpwstr>
  </property>
  <property fmtid="{D5CDD505-2E9C-101B-9397-08002B2CF9AE}" pid="3" name="MediaServiceImageTags">
    <vt:lpwstr/>
  </property>
  <property fmtid="{D5CDD505-2E9C-101B-9397-08002B2CF9AE}" pid="4" name="Order">
    <vt:r8>12577400</vt:r8>
  </property>
  <property fmtid="{D5CDD505-2E9C-101B-9397-08002B2CF9AE}" pid="5" name="ComplianceAssetId">
    <vt:lpwstr/>
  </property>
  <property fmtid="{D5CDD505-2E9C-101B-9397-08002B2CF9AE}" pid="6" name="_ExtendedDescription">
    <vt:lpwstr/>
  </property>
  <property fmtid="{D5CDD505-2E9C-101B-9397-08002B2CF9AE}" pid="7" name="TriggerFlowInfo">
    <vt:lpwstr/>
  </property>
</Properties>
</file>